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003" r:id="rId40"/>
    <p:sldMasterId id="2147484004" r:id="rId42"/>
    <p:sldMasterId id="2147484005" r:id="rId44"/>
    <p:sldMasterId id="2147484006" r:id="rId46"/>
  </p:sldMasterIdLst>
  <p:sldIdLst>
    <p:sldId id="318" r:id="rId48"/>
    <p:sldId id="319" r:id="rId49"/>
    <p:sldId id="338" r:id="rId50"/>
    <p:sldId id="320" r:id="rId51"/>
    <p:sldId id="322" r:id="rId52"/>
    <p:sldId id="339" r:id="rId53"/>
    <p:sldId id="336" r:id="rId54"/>
    <p:sldId id="321" r:id="rId55"/>
    <p:sldId id="329" r:id="rId56"/>
    <p:sldId id="330" r:id="rId57"/>
    <p:sldId id="331" r:id="rId58"/>
    <p:sldId id="340" r:id="rId59"/>
    <p:sldId id="332" r:id="rId60"/>
    <p:sldId id="333" r:id="rId61"/>
    <p:sldId id="335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596" userDrawn="1">
          <p15:clr>
            <a:srgbClr val="A4A3A4"/>
          </p15:clr>
        </p15:guide>
        <p15:guide id="4" pos="3146" userDrawn="1">
          <p15:clr>
            <a:srgbClr val="A4A3A4"/>
          </p15:clr>
        </p15:guide>
        <p15:guide id="5" pos="2919" userDrawn="1">
          <p15:clr>
            <a:srgbClr val="A4A3A4"/>
          </p15:clr>
        </p15:guide>
        <p15:guide id="6" pos="2693" userDrawn="1">
          <p15:clr>
            <a:srgbClr val="A4A3A4"/>
          </p15:clr>
        </p15:guide>
        <p15:guide id="7" pos="2467" userDrawn="1">
          <p15:clr>
            <a:srgbClr val="A4A3A4"/>
          </p15:clr>
        </p15:guide>
        <p15:guide id="8" pos="2242" userDrawn="1">
          <p15:clr>
            <a:srgbClr val="A4A3A4"/>
          </p15:clr>
        </p15:guide>
        <p15:guide id="9" pos="2015" userDrawn="1">
          <p15:clr>
            <a:srgbClr val="A4A3A4"/>
          </p15:clr>
        </p15:guide>
        <p15:guide id="11" pos="4049" userDrawn="1">
          <p15:clr>
            <a:srgbClr val="A4A3A4"/>
          </p15:clr>
        </p15:guide>
        <p15:guide id="12" pos="4501" userDrawn="1">
          <p15:clr>
            <a:srgbClr val="A4A3A4"/>
          </p15:clr>
        </p15:guide>
        <p15:guide id="13" pos="4275" userDrawn="1">
          <p15:clr>
            <a:srgbClr val="A4A3A4"/>
          </p15:clr>
        </p15:guide>
        <p15:guide id="14" pos="4728" userDrawn="1">
          <p15:clr>
            <a:srgbClr val="A4A3A4"/>
          </p15:clr>
        </p15:guide>
        <p15:guide id="15" pos="4952" userDrawn="1">
          <p15:clr>
            <a:srgbClr val="A4A3A4"/>
          </p15:clr>
        </p15:guide>
        <p15:guide id="16" pos="5179" userDrawn="1">
          <p15:clr>
            <a:srgbClr val="A4A3A4"/>
          </p15:clr>
        </p15:guide>
        <p15:guide id="17" pos="5406" userDrawn="1">
          <p15:clr>
            <a:srgbClr val="A4A3A4"/>
          </p15:clr>
        </p15:guide>
        <p15:guide id="18" pos="5631" userDrawn="1">
          <p15:clr>
            <a:srgbClr val="A4A3A4"/>
          </p15:clr>
        </p15:guide>
        <p15:guide id="19" pos="5856" userDrawn="1">
          <p15:clr>
            <a:srgbClr val="A4A3A4"/>
          </p15:clr>
        </p15:guide>
        <p15:guide id="20" pos="6084" userDrawn="1">
          <p15:clr>
            <a:srgbClr val="A4A3A4"/>
          </p15:clr>
        </p15:guide>
        <p15:guide id="21" pos="6309" userDrawn="1">
          <p15:clr>
            <a:srgbClr val="A4A3A4"/>
          </p15:clr>
        </p15:guide>
        <p15:guide id="22" pos="6536" userDrawn="1">
          <p15:clr>
            <a:srgbClr val="A4A3A4"/>
          </p15:clr>
        </p15:guide>
        <p15:guide id="23" pos="6762" userDrawn="1">
          <p15:clr>
            <a:srgbClr val="A4A3A4"/>
          </p15:clr>
        </p15:guide>
        <p15:guide id="24" pos="6987" userDrawn="1">
          <p15:clr>
            <a:srgbClr val="A4A3A4"/>
          </p15:clr>
        </p15:guide>
        <p15:guide id="25" pos="7439" userDrawn="1">
          <p15:clr>
            <a:srgbClr val="A4A3A4"/>
          </p15:clr>
        </p15:guide>
        <p15:guide id="26" pos="1790" userDrawn="1">
          <p15:clr>
            <a:srgbClr val="A4A3A4"/>
          </p15:clr>
        </p15:guide>
        <p15:guide id="27" pos="1563" userDrawn="1">
          <p15:clr>
            <a:srgbClr val="A4A3A4"/>
          </p15:clr>
        </p15:guide>
        <p15:guide id="28" pos="1338" userDrawn="1">
          <p15:clr>
            <a:srgbClr val="A4A3A4"/>
          </p15:clr>
        </p15:guide>
        <p15:guide id="29" pos="1111" userDrawn="1">
          <p15:clr>
            <a:srgbClr val="A4A3A4"/>
          </p15:clr>
        </p15:guide>
        <p15:guide id="30" pos="886" userDrawn="1">
          <p15:clr>
            <a:srgbClr val="A4A3A4"/>
          </p15:clr>
        </p15:guide>
        <p15:guide id="31" pos="660" userDrawn="1">
          <p15:clr>
            <a:srgbClr val="A4A3A4"/>
          </p15:clr>
        </p15:guide>
        <p15:guide id="33" pos="434" userDrawn="1">
          <p15:clr>
            <a:srgbClr val="A4A3A4"/>
          </p15:clr>
        </p15:guide>
        <p15:guide id="34" pos="207" userDrawn="1">
          <p15:clr>
            <a:srgbClr val="A4A3A4"/>
          </p15:clr>
        </p15:guide>
        <p15:guide id="36" orient="horz" pos="2602" userDrawn="1">
          <p15:clr>
            <a:srgbClr val="A4A3A4"/>
          </p15:clr>
        </p15:guide>
        <p15:guide id="37" orient="horz" pos="1924" userDrawn="1">
          <p15:clr>
            <a:srgbClr val="A4A3A4"/>
          </p15:clr>
        </p15:guide>
        <p15:guide id="38" orient="horz" pos="1699" userDrawn="1">
          <p15:clr>
            <a:srgbClr val="A4A3A4"/>
          </p15:clr>
        </p15:guide>
        <p15:guide id="40" orient="horz" pos="2828" userDrawn="1">
          <p15:clr>
            <a:srgbClr val="A4A3A4"/>
          </p15:clr>
        </p15:guide>
        <p15:guide id="44" orient="horz" pos="1246" userDrawn="1">
          <p15:clr>
            <a:srgbClr val="A4A3A4"/>
          </p15:clr>
        </p15:guide>
        <p15:guide id="45" orient="horz" pos="1019" userDrawn="1">
          <p15:clr>
            <a:srgbClr val="A4A3A4"/>
          </p15:clr>
        </p15:guide>
        <p15:guide id="47" orient="horz" pos="568" userDrawn="1">
          <p15:clr>
            <a:srgbClr val="A4A3A4"/>
          </p15:clr>
        </p15:guide>
        <p15:guide id="48" orient="horz" pos="3731" userDrawn="1">
          <p15:clr>
            <a:srgbClr val="A4A3A4"/>
          </p15:clr>
        </p15:guide>
        <p15:guide id="49" orient="horz" pos="3958" userDrawn="1">
          <p15:clr>
            <a:srgbClr val="A4A3A4"/>
          </p15:clr>
        </p15:guide>
        <p15:guide id="50" orient="horz" pos="4182" userDrawn="1">
          <p15:clr>
            <a:srgbClr val="A4A3A4"/>
          </p15:clr>
        </p15:guide>
        <p15:guide id="51" orient="horz" pos="340" userDrawn="1">
          <p15:clr>
            <a:srgbClr val="A4A3A4"/>
          </p15:clr>
        </p15:guide>
        <p15:guide id="52" orient="horz" pos="116" userDrawn="1">
          <p15:clr>
            <a:srgbClr val="A4A3A4"/>
          </p15:clr>
        </p15:guide>
        <p15:guide id="53" pos="7214" userDrawn="1">
          <p15:clr>
            <a:srgbClr val="A4A3A4"/>
          </p15:clr>
        </p15:guide>
        <p15:guide id="54" orient="horz" pos="1471" userDrawn="1">
          <p15:clr>
            <a:srgbClr val="A4A3A4"/>
          </p15:clr>
        </p15:guide>
        <p15:guide id="55" orient="horz" pos="2376" userDrawn="1">
          <p15:clr>
            <a:srgbClr val="A4A3A4"/>
          </p15:clr>
        </p15:guide>
        <p15:guide id="57" orient="horz" pos="3280" userDrawn="1">
          <p15:clr>
            <a:srgbClr val="A4A3A4"/>
          </p15:clr>
        </p15:guide>
        <p15:guide id="58" orient="horz" pos="794" userDrawn="1">
          <p15:clr>
            <a:srgbClr val="A4A3A4"/>
          </p15:clr>
        </p15:guide>
        <p15:guide id="59" orient="horz" pos="3506" userDrawn="1">
          <p15:clr>
            <a:srgbClr val="A4A3A4"/>
          </p15:clr>
        </p15:guide>
        <p15:guide id="60" pos="3824" userDrawn="1">
          <p15:clr>
            <a:srgbClr val="A4A3A4"/>
          </p15:clr>
        </p15:guide>
        <p15:guide id="49" pos="3375" userDrawn="1">
          <p15:clr>
            <a:srgbClr val="A4A3A4"/>
          </p15:clr>
        </p15:guide>
        <p15:guide id="50" orient="horz" pos="2191" userDrawn="1">
          <p15:clr>
            <a:srgbClr val="A4A3A4"/>
          </p15:clr>
        </p15:guide>
        <p15:guide id="51" orient="horz" pos="2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3DFBA"/>
    <a:srgbClr val="3D3D3D"/>
    <a:srgbClr val="584C46"/>
    <a:srgbClr val="867A6C"/>
    <a:srgbClr val="A1978B"/>
    <a:srgbClr val="F08820"/>
    <a:srgbClr val="4F4F4F"/>
    <a:srgbClr val="F5B96D"/>
    <a:srgbClr val="F0CAB6"/>
    <a:srgbClr val="090C1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 showGuides="1">
      <p:cViewPr varScale="1">
        <p:scale>
          <a:sx n="81" d="100"/>
          <a:sy n="81" d="100"/>
        </p:scale>
        <p:origin x="78" y="684"/>
      </p:cViewPr>
      <p:guideLst>
        <p:guide pos="3596"/>
        <p:guide pos="3146"/>
        <p:guide pos="2919"/>
        <p:guide pos="2693"/>
        <p:guide pos="2467"/>
        <p:guide pos="2242"/>
        <p:guide pos="2015"/>
        <p:guide pos="4049"/>
        <p:guide pos="4501"/>
        <p:guide pos="4275"/>
        <p:guide pos="4728"/>
        <p:guide pos="4952"/>
        <p:guide pos="5179"/>
        <p:guide pos="5406"/>
        <p:guide pos="5631"/>
        <p:guide pos="5856"/>
        <p:guide pos="6084"/>
        <p:guide pos="6309"/>
        <p:guide pos="6536"/>
        <p:guide pos="6762"/>
        <p:guide pos="6987"/>
        <p:guide pos="7439"/>
        <p:guide pos="1790"/>
        <p:guide pos="1563"/>
        <p:guide pos="1338"/>
        <p:guide pos="1111"/>
        <p:guide pos="886"/>
        <p:guide pos="660"/>
        <p:guide pos="434"/>
        <p:guide pos="207"/>
        <p:guide orient="horz" pos="2602"/>
        <p:guide orient="horz" pos="1924"/>
        <p:guide orient="horz" pos="1699"/>
        <p:guide orient="horz" pos="2828"/>
        <p:guide orient="horz" pos="1246"/>
        <p:guide orient="horz" pos="1019"/>
        <p:guide orient="horz" pos="568"/>
        <p:guide orient="horz" pos="3731"/>
        <p:guide orient="horz" pos="3958"/>
        <p:guide orient="horz" pos="4182"/>
        <p:guide orient="horz" pos="340"/>
        <p:guide orient="horz" pos="116"/>
        <p:guide pos="7214"/>
        <p:guide orient="horz" pos="1471"/>
        <p:guide orient="horz" pos="2376"/>
        <p:guide orient="horz" pos="3280"/>
        <p:guide orient="horz" pos="794"/>
        <p:guide orient="horz" pos="3506"/>
        <p:guide pos="3824"/>
        <p:guide pos="3375"/>
        <p:guide orient="horz" pos="2191"/>
        <p:guide orient="horz" pos="2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0" Type="http://schemas.openxmlformats.org/officeDocument/2006/relationships/slideMaster" Target="slideMasters/slideMaster1.xml"></Relationship><Relationship Id="rId41" Type="http://schemas.openxmlformats.org/officeDocument/2006/relationships/theme" Target="theme/theme1.xml"></Relationship><Relationship Id="rId42" Type="http://schemas.openxmlformats.org/officeDocument/2006/relationships/slideMaster" Target="slideMasters/slideMaster2.xml"></Relationship><Relationship Id="rId44" Type="http://schemas.openxmlformats.org/officeDocument/2006/relationships/slideMaster" Target="slideMasters/slideMaster3.xml"></Relationship><Relationship Id="rId46" Type="http://schemas.openxmlformats.org/officeDocument/2006/relationships/slideMaster" Target="slideMasters/slideMaster4.xml"></Relationship><Relationship Id="rId48" Type="http://schemas.openxmlformats.org/officeDocument/2006/relationships/slide" Target="slides/slide1.xml"></Relationship><Relationship Id="rId49" Type="http://schemas.openxmlformats.org/officeDocument/2006/relationships/slide" Target="slides/slide2.xml"></Relationship><Relationship Id="rId50" Type="http://schemas.openxmlformats.org/officeDocument/2006/relationships/slide" Target="slides/slide3.xml"></Relationship><Relationship Id="rId51" Type="http://schemas.openxmlformats.org/officeDocument/2006/relationships/slide" Target="slides/slide4.xml"></Relationship><Relationship Id="rId52" Type="http://schemas.openxmlformats.org/officeDocument/2006/relationships/slide" Target="slides/slide5.xml"></Relationship><Relationship Id="rId53" Type="http://schemas.openxmlformats.org/officeDocument/2006/relationships/slide" Target="slides/slide6.xml"></Relationship><Relationship Id="rId54" Type="http://schemas.openxmlformats.org/officeDocument/2006/relationships/slide" Target="slides/slide7.xml"></Relationship><Relationship Id="rId55" Type="http://schemas.openxmlformats.org/officeDocument/2006/relationships/slide" Target="slides/slide8.xml"></Relationship><Relationship Id="rId56" Type="http://schemas.openxmlformats.org/officeDocument/2006/relationships/slide" Target="slides/slide9.xml"></Relationship><Relationship Id="rId57" Type="http://schemas.openxmlformats.org/officeDocument/2006/relationships/slide" Target="slides/slide10.xml"></Relationship><Relationship Id="rId58" Type="http://schemas.openxmlformats.org/officeDocument/2006/relationships/slide" Target="slides/slide11.xml"></Relationship><Relationship Id="rId59" Type="http://schemas.openxmlformats.org/officeDocument/2006/relationships/slide" Target="slides/slide12.xml"></Relationship><Relationship Id="rId60" Type="http://schemas.openxmlformats.org/officeDocument/2006/relationships/slide" Target="slides/slide13.xml"></Relationship><Relationship Id="rId61" Type="http://schemas.openxmlformats.org/officeDocument/2006/relationships/slide" Target="slides/slide14.xml"></Relationship><Relationship Id="rId62" Type="http://schemas.openxmlformats.org/officeDocument/2006/relationships/slide" Target="slides/slide15.xml"></Relationship><Relationship Id="rId63" Type="http://schemas.openxmlformats.org/officeDocument/2006/relationships/viewProps" Target="viewProps.xml"></Relationship><Relationship Id="rId64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85750" indent="-28575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285750" indent="-28575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0" indent="0" algn="l" defTabSz="20447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0" indent="0" algn="l" defTabSz="20447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85750" indent="-28575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285750" indent="-28575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85750" indent="-28575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285750" indent="-28575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2020-07-02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•	마스터 텍스트 스타일을 편집하려면 클릭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85750" indent="-28575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285750" indent="-28575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0" indent="0" algn="l" defTabSz="20447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0" indent="0" algn="l" defTabSz="20447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85750" indent="-28575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285750" indent="-28575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85750" indent="-28575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285750" indent="-28575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•	마스터 텍스트 스타일을 편집하려면 클릭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마스터 텍스트 스타일을 편집하려면 클릭</a:t>
            </a: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두 번째 수준</a:t>
            </a: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세 번째 수준</a:t>
            </a: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네 번째 수준</a:t>
            </a: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Arial" charset="0"/>
                <a:ea typeface="나눔스퀘어 Light" charset="0"/>
                <a:cs typeface="+mn-cs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3079750" y="2581275"/>
            <a:ext cx="6033135" cy="4832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228600" indent="-228600" algn="l" defTabSz="5080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828800" y="3840480"/>
            <a:ext cx="8535035" cy="17151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5989320" y="6604000"/>
            <a:ext cx="272415" cy="83121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685800" indent="-228600" algn="l" defTabSz="5080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t>‹#›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2138680" y="2041525"/>
            <a:ext cx="7915275" cy="87820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228600" indent="-228600" algn="l" defTabSz="5080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44805" y="1196340"/>
            <a:ext cx="11199495" cy="243776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228600" indent="-228600" algn="l" defTabSz="5080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09600" y="6377940"/>
            <a:ext cx="2804795" cy="15430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5989320" y="6604000"/>
            <a:ext cx="272415" cy="4616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685800" indent="-228600" algn="l" defTabSz="5080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t>‹#›</a:t>
            </a:fld>
            <a:endParaRPr lang="ko-KR" altLang="en-US" sz="10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2138680" y="2041525"/>
            <a:ext cx="7915275" cy="87820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228600" indent="-228600" algn="l" defTabSz="5080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09600" y="1577340"/>
            <a:ext cx="5304155" cy="452691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278880" y="1577340"/>
            <a:ext cx="5304155" cy="4526915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609600" y="6377940"/>
            <a:ext cx="2804795" cy="15430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&lt;&lt;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5989320" y="6604000"/>
            <a:ext cx="272415" cy="4616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685800" indent="-228600" algn="l" defTabSz="5080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=</a:t>
            </a:r>
            <a:r>
              <a:rPr sz="10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=</a:t>
            </a:r>
            <a:fld id="{B9320F77-B9A0-41C5-862A-B4B631284C64}" type="slidenum">
              <a:t>‹#›</a:t>
            </a:fld>
            <a:endParaRPr lang="ko-KR" altLang="en-US" sz="10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2138680" y="2041525"/>
            <a:ext cx="7915275" cy="87820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228600" indent="-228600" algn="l" defTabSz="5080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77940"/>
            <a:ext cx="2804795" cy="15430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5989320" y="6604000"/>
            <a:ext cx="272415" cy="4616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685800" indent="-228600" algn="l" defTabSz="5080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t>‹#›</a:t>
            </a:fld>
            <a:endParaRPr lang="ko-KR" altLang="en-US" sz="10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ftr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09600" y="6377940"/>
            <a:ext cx="2804795" cy="15430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&gt;&gt;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5989320" y="6604000"/>
            <a:ext cx="272415" cy="4616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>
            <a:lvl1pPr/>
          </a:lstStyle>
          <a:p>
            <a:pPr marL="685800" indent="-228600" algn="l" defTabSz="5080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?</a:t>
            </a:r>
            <a:r>
              <a:rPr sz="1000">
                <a:solidFill>
                  <a:schemeClr val="tx1"/>
                </a:solidFill>
                <a:latin typeface="맑은 고딕" charset="0"/>
                <a:ea typeface="Arial" charset="0"/>
                <a:cs typeface="+mn-cs"/>
              </a:rPr>
              <a:t>?</a:t>
            </a:r>
            <a:fld id="{B9320F77-B9A0-41C5-862A-B4B631284C64}" type="slidenum">
              <a:t>‹#›</a:t>
            </a:fld>
            <a:endParaRPr lang="ko-KR" altLang="en-US" sz="10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2020-07-02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0886440" y="6516370"/>
            <a:ext cx="874395" cy="277495"/>
          </a:xfrm>
          <a:prstGeom prst="rect">
            <a:avLst/>
          </a:prstGeom>
          <a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2138680" y="2041525"/>
            <a:ext cx="7915275" cy="87820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228600" indent="-228600" algn="l" defTabSz="5080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44805" y="1196340"/>
            <a:ext cx="11199495" cy="243776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228600" indent="-228600" algn="l" defTabSz="5080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5989320" y="6604000"/>
            <a:ext cx="272415" cy="83121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685800" indent="-228600" algn="l" defTabSz="5080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t>‹#›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Arial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9.xml"/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4" Type="http://schemas.openxmlformats.org/officeDocument/2006/relationships/image" Target="../media/fImage2897735441.png"></Relationship><Relationship Id="rId5" Type="http://schemas.openxmlformats.org/officeDocument/2006/relationships/slideLayout" Target="../slideLayouts/slideLayout23.xml"></Relationship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3.xml"></Relationship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4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 rot="20160000">
            <a:off x="8947150" y="2578735"/>
            <a:ext cx="2538095" cy="4921885"/>
            <a:chOff x="8947150" y="2578735"/>
            <a:chExt cx="2538095" cy="4921885"/>
          </a:xfrm>
          <a:effectLst>
            <a:outerShdw blurRad="419100" dist="139700" algn="l" rotWithShape="0">
              <a:srgbClr val="000000">
                <a:alpha val="40000"/>
              </a:srgbClr>
            </a:outerShdw>
          </a:effectLst>
        </p:grpSpPr>
        <p:sp>
          <p:nvSpPr>
            <p:cNvPr id="29" name="도형 28"/>
            <p:cNvSpPr>
              <a:spLocks/>
            </p:cNvSpPr>
            <p:nvPr/>
          </p:nvSpPr>
          <p:spPr>
            <a:xfrm rot="46080000">
              <a:off x="9426575" y="2734310"/>
              <a:ext cx="2404110" cy="3691255"/>
            </a:xfrm>
            <a:custGeom>
              <a:avLst/>
              <a:gdLst>
                <a:gd name="TX0" fmla="*/ 89 w 4545"/>
                <a:gd name="TY0" fmla="*/ 802 h 6974"/>
                <a:gd name="TX1" fmla="*/ 73 w 4545"/>
                <a:gd name="TY1" fmla="*/ 786 h 6974"/>
                <a:gd name="TX2" fmla="*/ 21 w 4545"/>
                <a:gd name="TY2" fmla="*/ 695 h 6974"/>
                <a:gd name="TX3" fmla="*/ 7 w 4545"/>
                <a:gd name="TY3" fmla="*/ 646 h 6974"/>
                <a:gd name="TX4" fmla="*/ 0 w 4545"/>
                <a:gd name="TY4" fmla="*/ 590 h 6974"/>
                <a:gd name="TX5" fmla="*/ 4 w 4545"/>
                <a:gd name="TY5" fmla="*/ 528 h 6974"/>
                <a:gd name="TX6" fmla="*/ 11 w 4545"/>
                <a:gd name="TY6" fmla="*/ 495 h 6974"/>
                <a:gd name="TX7" fmla="*/ 448 w 4545"/>
                <a:gd name="TY7" fmla="*/ 290 h 6974"/>
                <a:gd name="TX8" fmla="*/ 455 w 4545"/>
                <a:gd name="TY8" fmla="*/ 285 h 6974"/>
                <a:gd name="TX9" fmla="*/ 534 w 4545"/>
                <a:gd name="TY9" fmla="*/ 236 h 6974"/>
                <a:gd name="TX10" fmla="*/ 638 w 4545"/>
                <a:gd name="TY10" fmla="*/ 188 h 6974"/>
                <a:gd name="TX11" fmla="*/ 723 w 4545"/>
                <a:gd name="TY11" fmla="*/ 161 h 6974"/>
                <a:gd name="TX12" fmla="*/ 821 w 4545"/>
                <a:gd name="TY12" fmla="*/ 141 h 6974"/>
                <a:gd name="TX13" fmla="*/ 927 w 4545"/>
                <a:gd name="TY13" fmla="*/ 133 h 6974"/>
                <a:gd name="TX14" fmla="*/ 985 w 4545"/>
                <a:gd name="TY14" fmla="*/ 136 h 6974"/>
                <a:gd name="TX15" fmla="*/ 1104 w 4545"/>
                <a:gd name="TY15" fmla="*/ 138 h 6974"/>
                <a:gd name="TX16" fmla="*/ 1356 w 4545"/>
                <a:gd name="TY16" fmla="*/ 152 h 6974"/>
                <a:gd name="TX17" fmla="*/ 1673 w 4545"/>
                <a:gd name="TY17" fmla="*/ 181 h 6974"/>
                <a:gd name="TX18" fmla="*/ 1727 w 4545"/>
                <a:gd name="TY18" fmla="*/ 188 h 6974"/>
                <a:gd name="TX19" fmla="*/ 2085 w 4545"/>
                <a:gd name="TY19" fmla="*/ 8 h 6974"/>
                <a:gd name="TX20" fmla="*/ 2091 w 4545"/>
                <a:gd name="TY20" fmla="*/ 7 h 6974"/>
                <a:gd name="TX21" fmla="*/ 2151 w 4545"/>
                <a:gd name="TY21" fmla="*/ 0 h 6974"/>
                <a:gd name="TX22" fmla="*/ 2228 w 4545"/>
                <a:gd name="TY22" fmla="*/ 5 h 6974"/>
                <a:gd name="TX23" fmla="*/ 2290 w 4545"/>
                <a:gd name="TY23" fmla="*/ 18 h 6974"/>
                <a:gd name="TX24" fmla="*/ 2357 w 4545"/>
                <a:gd name="TY24" fmla="*/ 44 h 6974"/>
                <a:gd name="TX25" fmla="*/ 2431 w 4545"/>
                <a:gd name="TY25" fmla="*/ 85 h 6974"/>
                <a:gd name="TX26" fmla="*/ 2470 w 4545"/>
                <a:gd name="TY26" fmla="*/ 110 h 6974"/>
                <a:gd name="TX27" fmla="*/ 2513 w 4545"/>
                <a:gd name="TY27" fmla="*/ 145 h 6974"/>
                <a:gd name="TX28" fmla="*/ 2643 w 4545"/>
                <a:gd name="TY28" fmla="*/ 262 h 6974"/>
                <a:gd name="TX29" fmla="*/ 2897 w 4545"/>
                <a:gd name="TY29" fmla="*/ 506 h 6974"/>
                <a:gd name="TX30" fmla="*/ 3282 w 4545"/>
                <a:gd name="TY30" fmla="*/ 887 h 6974"/>
                <a:gd name="TX31" fmla="*/ 3595 w 4545"/>
                <a:gd name="TY31" fmla="*/ 1192 h 6974"/>
                <a:gd name="TX32" fmla="*/ 3674 w 4545"/>
                <a:gd name="TY32" fmla="*/ 1263 h 6974"/>
                <a:gd name="TX33" fmla="*/ 3737 w 4545"/>
                <a:gd name="TY33" fmla="*/ 1309 h 6974"/>
                <a:gd name="TX34" fmla="*/ 3861 w 4545"/>
                <a:gd name="TY34" fmla="*/ 1411 h 6974"/>
                <a:gd name="TX35" fmla="*/ 3947 w 4545"/>
                <a:gd name="TY35" fmla="*/ 1493 h 6974"/>
                <a:gd name="TX36" fmla="*/ 4031 w 4545"/>
                <a:gd name="TY36" fmla="*/ 1585 h 6974"/>
                <a:gd name="TX37" fmla="*/ 4106 w 4545"/>
                <a:gd name="TY37" fmla="*/ 1682 h 6974"/>
                <a:gd name="TX38" fmla="*/ 4166 w 4545"/>
                <a:gd name="TY38" fmla="*/ 1781 h 6974"/>
                <a:gd name="TX39" fmla="*/ 4204 w 4545"/>
                <a:gd name="TY39" fmla="*/ 1880 h 6974"/>
                <a:gd name="TX40" fmla="*/ 4211 w 4545"/>
                <a:gd name="TY40" fmla="*/ 1929 h 6974"/>
                <a:gd name="TX41" fmla="*/ 4210 w 4545"/>
                <a:gd name="TY41" fmla="*/ 1981 h 6974"/>
                <a:gd name="TX42" fmla="*/ 4189 w 4545"/>
                <a:gd name="TY42" fmla="*/ 2130 h 6974"/>
                <a:gd name="TX43" fmla="*/ 4136 w 4545"/>
                <a:gd name="TY43" fmla="*/ 2423 h 6974"/>
                <a:gd name="TX44" fmla="*/ 4041 w 4545"/>
                <a:gd name="TY44" fmla="*/ 2903 h 6974"/>
                <a:gd name="TX45" fmla="*/ 3973 w 4545"/>
                <a:gd name="TY45" fmla="*/ 3276 h 6974"/>
                <a:gd name="TX46" fmla="*/ 3940 w 4545"/>
                <a:gd name="TY46" fmla="*/ 3511 h 6974"/>
                <a:gd name="TX47" fmla="*/ 3929 w 4545"/>
                <a:gd name="TY47" fmla="*/ 3619 h 6974"/>
                <a:gd name="TX48" fmla="*/ 3920 w 4545"/>
                <a:gd name="TY48" fmla="*/ 3725 h 6974"/>
                <a:gd name="TX49" fmla="*/ 3909 w 4545"/>
                <a:gd name="TY49" fmla="*/ 3946 h 6974"/>
                <a:gd name="TX50" fmla="*/ 3900 w 4545"/>
                <a:gd name="TY50" fmla="*/ 4276 h 6974"/>
                <a:gd name="TX51" fmla="*/ 3910 w 4545"/>
                <a:gd name="TY51" fmla="*/ 4679 h 6974"/>
                <a:gd name="TX52" fmla="*/ 3929 w 4545"/>
                <a:gd name="TY52" fmla="*/ 4918 h 6974"/>
                <a:gd name="TX53" fmla="*/ 3946 w 4545"/>
                <a:gd name="TY53" fmla="*/ 5036 h 6974"/>
                <a:gd name="TX54" fmla="*/ 3955 w 4545"/>
                <a:gd name="TY54" fmla="*/ 5078 h 6974"/>
                <a:gd name="TX55" fmla="*/ 3968 w 4545"/>
                <a:gd name="TY55" fmla="*/ 5131 h 6974"/>
                <a:gd name="TX56" fmla="*/ 4027 w 4545"/>
                <a:gd name="TY56" fmla="*/ 5313 h 6974"/>
                <a:gd name="TX57" fmla="*/ 4162 w 4545"/>
                <a:gd name="TY57" fmla="*/ 5694 h 6974"/>
                <a:gd name="TX58" fmla="*/ 4476 w 4545"/>
                <a:gd name="TY58" fmla="*/ 6541 h 6974"/>
                <a:gd name="TX59" fmla="*/ 4544 w 4545"/>
                <a:gd name="TY59" fmla="*/ 6717 h 6974"/>
                <a:gd name="TX60" fmla="*/ 2265 w 4545"/>
                <a:gd name="TY60" fmla="*/ 6973 h 6974"/>
                <a:gd name="TX61" fmla="*/ 2226 w 4545"/>
                <a:gd name="TY61" fmla="*/ 6839 h 6974"/>
                <a:gd name="TX62" fmla="*/ 2006 w 4545"/>
                <a:gd name="TY62" fmla="*/ 6144 h 6974"/>
                <a:gd name="TX63" fmla="*/ 1876 w 4545"/>
                <a:gd name="TY63" fmla="*/ 5789 h 6974"/>
                <a:gd name="TX64" fmla="*/ 1791 w 4545"/>
                <a:gd name="TY64" fmla="*/ 5590 h 6974"/>
                <a:gd name="TX65" fmla="*/ 1753 w 4545"/>
                <a:gd name="TY65" fmla="*/ 5514 h 6974"/>
                <a:gd name="TX66" fmla="*/ 1712 w 4545"/>
                <a:gd name="TY66" fmla="*/ 5445 h 6974"/>
                <a:gd name="TX67" fmla="*/ 1617 w 4545"/>
                <a:gd name="TY67" fmla="*/ 5305 h 6974"/>
                <a:gd name="TX68" fmla="*/ 1454 w 4545"/>
                <a:gd name="TY68" fmla="*/ 5095 h 6974"/>
                <a:gd name="TX69" fmla="*/ 1228 w 4545"/>
                <a:gd name="TY69" fmla="*/ 4830 h 6974"/>
                <a:gd name="TX70" fmla="*/ 1042 w 4545"/>
                <a:gd name="TY70" fmla="*/ 4615 h 6974"/>
                <a:gd name="TX71" fmla="*/ 985 w 4545"/>
                <a:gd name="TY71" fmla="*/ 4541 h 6974"/>
                <a:gd name="TX72" fmla="*/ 860 w 4545"/>
                <a:gd name="TY72" fmla="*/ 4368 h 6974"/>
                <a:gd name="TX73" fmla="*/ 599 w 4545"/>
                <a:gd name="TY73" fmla="*/ 3976 h 6974"/>
                <a:gd name="TX74" fmla="*/ 491 w 4545"/>
                <a:gd name="TY74" fmla="*/ 3783 h 6974"/>
                <a:gd name="TX75" fmla="*/ 438 w 4545"/>
                <a:gd name="TY75" fmla="*/ 3669 h 6974"/>
                <a:gd name="TX76" fmla="*/ 422 w 4545"/>
                <a:gd name="TY76" fmla="*/ 3619 h 6974"/>
                <a:gd name="TX77" fmla="*/ 392 w 4545"/>
                <a:gd name="TY77" fmla="*/ 3512 h 6974"/>
                <a:gd name="TX78" fmla="*/ 330 w 4545"/>
                <a:gd name="TY78" fmla="*/ 3226 h 6974"/>
                <a:gd name="TX79" fmla="*/ 272 w 4545"/>
                <a:gd name="TY79" fmla="*/ 2904 h 6974"/>
                <a:gd name="TX80" fmla="*/ 229 w 4545"/>
                <a:gd name="TY80" fmla="*/ 2608 h 6974"/>
                <a:gd name="TX81" fmla="*/ 217 w 4545"/>
                <a:gd name="TY81" fmla="*/ 2493 h 6974"/>
                <a:gd name="TX82" fmla="*/ 204 w 4545"/>
                <a:gd name="TY82" fmla="*/ 2383 h 6974"/>
                <a:gd name="TX83" fmla="*/ 155 w 4545"/>
                <a:gd name="TY83" fmla="*/ 2130 h 6974"/>
                <a:gd name="TX84" fmla="*/ 98 w 4545"/>
                <a:gd name="TY84" fmla="*/ 1846 h 6974"/>
                <a:gd name="TX85" fmla="*/ 62 w 4545"/>
                <a:gd name="TY85" fmla="*/ 1621 h 6974"/>
                <a:gd name="TX86" fmla="*/ 43 w 4545"/>
                <a:gd name="TY86" fmla="*/ 1469 h 6974"/>
                <a:gd name="TX87" fmla="*/ 37 w 4545"/>
                <a:gd name="TY87" fmla="*/ 1391 h 6974"/>
                <a:gd name="TX88" fmla="*/ 29 w 4545"/>
                <a:gd name="TY88" fmla="*/ 1248 h 6974"/>
                <a:gd name="TX89" fmla="*/ 21 w 4545"/>
                <a:gd name="TY89" fmla="*/ 1049 h 6974"/>
                <a:gd name="TX90" fmla="*/ 27 w 4545"/>
                <a:gd name="TY90" fmla="*/ 952 h 6974"/>
                <a:gd name="TX91" fmla="*/ 37 w 4545"/>
                <a:gd name="TY91" fmla="*/ 901 h 6974"/>
                <a:gd name="TX92" fmla="*/ 62 w 4545"/>
                <a:gd name="TY92" fmla="*/ 841 h 6974"/>
                <a:gd name="TX93" fmla="*/ 89 w 4545"/>
                <a:gd name="TY93" fmla="*/ 802 h 697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</a:cxnLst>
              <a:rect l="l" t="t" r="r" b="b"/>
              <a:pathLst>
                <a:path w="4545" h="6974">
                  <a:moveTo>
                    <a:pt x="89" y="802"/>
                  </a:moveTo>
                  <a:lnTo>
                    <a:pt x="73" y="786"/>
                  </a:lnTo>
                  <a:lnTo>
                    <a:pt x="21" y="695"/>
                  </a:lnTo>
                  <a:lnTo>
                    <a:pt x="7" y="646"/>
                  </a:lnTo>
                  <a:lnTo>
                    <a:pt x="0" y="590"/>
                  </a:lnTo>
                  <a:lnTo>
                    <a:pt x="4" y="528"/>
                  </a:lnTo>
                  <a:lnTo>
                    <a:pt x="11" y="495"/>
                  </a:lnTo>
                  <a:lnTo>
                    <a:pt x="448" y="290"/>
                  </a:lnTo>
                  <a:lnTo>
                    <a:pt x="455" y="285"/>
                  </a:lnTo>
                  <a:lnTo>
                    <a:pt x="534" y="236"/>
                  </a:lnTo>
                  <a:lnTo>
                    <a:pt x="638" y="188"/>
                  </a:lnTo>
                  <a:lnTo>
                    <a:pt x="723" y="161"/>
                  </a:lnTo>
                  <a:lnTo>
                    <a:pt x="821" y="141"/>
                  </a:lnTo>
                  <a:lnTo>
                    <a:pt x="927" y="133"/>
                  </a:lnTo>
                  <a:lnTo>
                    <a:pt x="985" y="136"/>
                  </a:lnTo>
                  <a:lnTo>
                    <a:pt x="1104" y="138"/>
                  </a:lnTo>
                  <a:lnTo>
                    <a:pt x="1356" y="152"/>
                  </a:lnTo>
                  <a:lnTo>
                    <a:pt x="1673" y="181"/>
                  </a:lnTo>
                  <a:lnTo>
                    <a:pt x="1727" y="188"/>
                  </a:lnTo>
                  <a:lnTo>
                    <a:pt x="2085" y="8"/>
                  </a:lnTo>
                  <a:lnTo>
                    <a:pt x="2091" y="7"/>
                  </a:lnTo>
                  <a:lnTo>
                    <a:pt x="2151" y="0"/>
                  </a:lnTo>
                  <a:lnTo>
                    <a:pt x="2228" y="5"/>
                  </a:lnTo>
                  <a:lnTo>
                    <a:pt x="2290" y="18"/>
                  </a:lnTo>
                  <a:lnTo>
                    <a:pt x="2357" y="44"/>
                  </a:lnTo>
                  <a:lnTo>
                    <a:pt x="2431" y="85"/>
                  </a:lnTo>
                  <a:lnTo>
                    <a:pt x="2470" y="110"/>
                  </a:lnTo>
                  <a:lnTo>
                    <a:pt x="2513" y="145"/>
                  </a:lnTo>
                  <a:lnTo>
                    <a:pt x="2643" y="262"/>
                  </a:lnTo>
                  <a:lnTo>
                    <a:pt x="2897" y="506"/>
                  </a:lnTo>
                  <a:lnTo>
                    <a:pt x="3282" y="887"/>
                  </a:lnTo>
                  <a:lnTo>
                    <a:pt x="3595" y="1192"/>
                  </a:lnTo>
                  <a:lnTo>
                    <a:pt x="3674" y="1263"/>
                  </a:lnTo>
                  <a:lnTo>
                    <a:pt x="3737" y="1309"/>
                  </a:lnTo>
                  <a:lnTo>
                    <a:pt x="3861" y="1411"/>
                  </a:lnTo>
                  <a:lnTo>
                    <a:pt x="3947" y="1493"/>
                  </a:lnTo>
                  <a:lnTo>
                    <a:pt x="4031" y="1585"/>
                  </a:lnTo>
                  <a:lnTo>
                    <a:pt x="4106" y="1682"/>
                  </a:lnTo>
                  <a:lnTo>
                    <a:pt x="4166" y="1781"/>
                  </a:lnTo>
                  <a:lnTo>
                    <a:pt x="4204" y="1880"/>
                  </a:lnTo>
                  <a:lnTo>
                    <a:pt x="4211" y="1929"/>
                  </a:lnTo>
                  <a:lnTo>
                    <a:pt x="4210" y="1981"/>
                  </a:lnTo>
                  <a:lnTo>
                    <a:pt x="4189" y="2130"/>
                  </a:lnTo>
                  <a:lnTo>
                    <a:pt x="4136" y="2423"/>
                  </a:lnTo>
                  <a:lnTo>
                    <a:pt x="4041" y="2903"/>
                  </a:lnTo>
                  <a:lnTo>
                    <a:pt x="3973" y="3276"/>
                  </a:lnTo>
                  <a:lnTo>
                    <a:pt x="3940" y="3511"/>
                  </a:lnTo>
                  <a:lnTo>
                    <a:pt x="3929" y="3619"/>
                  </a:lnTo>
                  <a:lnTo>
                    <a:pt x="3920" y="3725"/>
                  </a:lnTo>
                  <a:lnTo>
                    <a:pt x="3909" y="3946"/>
                  </a:lnTo>
                  <a:lnTo>
                    <a:pt x="3900" y="4276"/>
                  </a:lnTo>
                  <a:lnTo>
                    <a:pt x="3910" y="4679"/>
                  </a:lnTo>
                  <a:lnTo>
                    <a:pt x="3929" y="4918"/>
                  </a:lnTo>
                  <a:lnTo>
                    <a:pt x="3946" y="5036"/>
                  </a:lnTo>
                  <a:lnTo>
                    <a:pt x="3955" y="5078"/>
                  </a:lnTo>
                  <a:lnTo>
                    <a:pt x="3968" y="5131"/>
                  </a:lnTo>
                  <a:lnTo>
                    <a:pt x="4027" y="5313"/>
                  </a:lnTo>
                  <a:lnTo>
                    <a:pt x="4162" y="5694"/>
                  </a:lnTo>
                  <a:lnTo>
                    <a:pt x="4476" y="6541"/>
                  </a:lnTo>
                  <a:lnTo>
                    <a:pt x="4544" y="6717"/>
                  </a:lnTo>
                  <a:lnTo>
                    <a:pt x="2265" y="6973"/>
                  </a:lnTo>
                  <a:lnTo>
                    <a:pt x="2226" y="6839"/>
                  </a:lnTo>
                  <a:lnTo>
                    <a:pt x="2006" y="6144"/>
                  </a:lnTo>
                  <a:lnTo>
                    <a:pt x="1876" y="5789"/>
                  </a:lnTo>
                  <a:lnTo>
                    <a:pt x="1791" y="5590"/>
                  </a:lnTo>
                  <a:lnTo>
                    <a:pt x="1753" y="5514"/>
                  </a:lnTo>
                  <a:lnTo>
                    <a:pt x="1712" y="5445"/>
                  </a:lnTo>
                  <a:lnTo>
                    <a:pt x="1617" y="5305"/>
                  </a:lnTo>
                  <a:lnTo>
                    <a:pt x="1454" y="5095"/>
                  </a:lnTo>
                  <a:lnTo>
                    <a:pt x="1228" y="4830"/>
                  </a:lnTo>
                  <a:lnTo>
                    <a:pt x="1042" y="4615"/>
                  </a:lnTo>
                  <a:lnTo>
                    <a:pt x="985" y="4541"/>
                  </a:lnTo>
                  <a:lnTo>
                    <a:pt x="860" y="4368"/>
                  </a:lnTo>
                  <a:lnTo>
                    <a:pt x="599" y="3976"/>
                  </a:lnTo>
                  <a:lnTo>
                    <a:pt x="491" y="3783"/>
                  </a:lnTo>
                  <a:lnTo>
                    <a:pt x="438" y="3669"/>
                  </a:lnTo>
                  <a:lnTo>
                    <a:pt x="422" y="3619"/>
                  </a:lnTo>
                  <a:lnTo>
                    <a:pt x="392" y="3512"/>
                  </a:lnTo>
                  <a:lnTo>
                    <a:pt x="330" y="3226"/>
                  </a:lnTo>
                  <a:lnTo>
                    <a:pt x="272" y="2904"/>
                  </a:lnTo>
                  <a:lnTo>
                    <a:pt x="229" y="2608"/>
                  </a:lnTo>
                  <a:lnTo>
                    <a:pt x="217" y="2493"/>
                  </a:lnTo>
                  <a:lnTo>
                    <a:pt x="204" y="2383"/>
                  </a:lnTo>
                  <a:lnTo>
                    <a:pt x="155" y="2130"/>
                  </a:lnTo>
                  <a:lnTo>
                    <a:pt x="98" y="1846"/>
                  </a:lnTo>
                  <a:lnTo>
                    <a:pt x="62" y="1621"/>
                  </a:lnTo>
                  <a:lnTo>
                    <a:pt x="43" y="1469"/>
                  </a:lnTo>
                  <a:lnTo>
                    <a:pt x="37" y="1391"/>
                  </a:lnTo>
                  <a:lnTo>
                    <a:pt x="29" y="1248"/>
                  </a:lnTo>
                  <a:lnTo>
                    <a:pt x="21" y="1049"/>
                  </a:lnTo>
                  <a:lnTo>
                    <a:pt x="27" y="952"/>
                  </a:lnTo>
                  <a:lnTo>
                    <a:pt x="37" y="901"/>
                  </a:lnTo>
                  <a:lnTo>
                    <a:pt x="62" y="841"/>
                  </a:lnTo>
                  <a:lnTo>
                    <a:pt x="89" y="802"/>
                  </a:lnTo>
                  <a:close/>
                </a:path>
              </a:pathLst>
            </a:custGeom>
            <a:solidFill>
              <a:srgbClr val="FABB3F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도형 29"/>
            <p:cNvSpPr>
              <a:spLocks/>
            </p:cNvSpPr>
            <p:nvPr/>
          </p:nvSpPr>
          <p:spPr>
            <a:xfrm rot="46080000">
              <a:off x="9545320" y="2760980"/>
              <a:ext cx="2348865" cy="3393440"/>
            </a:xfrm>
            <a:custGeom>
              <a:avLst/>
              <a:gdLst>
                <a:gd name="TX0" fmla="*/ 1778 w 4442"/>
                <a:gd name="TY0" fmla="*/ 5539 h 6411"/>
                <a:gd name="TX1" fmla="*/ 1817 w 4442"/>
                <a:gd name="TY1" fmla="*/ 5612 h 6411"/>
                <a:gd name="TX2" fmla="*/ 1902 w 4442"/>
                <a:gd name="TY2" fmla="*/ 5804 h 6411"/>
                <a:gd name="TX3" fmla="*/ 1989 w 4442"/>
                <a:gd name="TY3" fmla="*/ 6034 h 6411"/>
                <a:gd name="TX4" fmla="*/ 2072 w 4442"/>
                <a:gd name="TY4" fmla="*/ 6285 h 6411"/>
                <a:gd name="TX5" fmla="*/ 2111 w 4442"/>
                <a:gd name="TY5" fmla="*/ 6410 h 6411"/>
                <a:gd name="TX6" fmla="*/ 4441 w 4442"/>
                <a:gd name="TY6" fmla="*/ 6410 h 6411"/>
                <a:gd name="TX7" fmla="*/ 4310 w 4442"/>
                <a:gd name="TY7" fmla="*/ 6044 h 6411"/>
                <a:gd name="TX8" fmla="*/ 4022 w 4442"/>
                <a:gd name="TY8" fmla="*/ 5266 h 6411"/>
                <a:gd name="TX9" fmla="*/ 3955 w 4442"/>
                <a:gd name="TY9" fmla="*/ 5078 h 6411"/>
                <a:gd name="TX10" fmla="*/ 3946 w 4442"/>
                <a:gd name="TY10" fmla="*/ 5032 h 6411"/>
                <a:gd name="TX11" fmla="*/ 3932 w 4442"/>
                <a:gd name="TY11" fmla="*/ 4908 h 6411"/>
                <a:gd name="TX12" fmla="*/ 3917 w 4442"/>
                <a:gd name="TY12" fmla="*/ 4667 h 6411"/>
                <a:gd name="TX13" fmla="*/ 3911 w 4442"/>
                <a:gd name="TY13" fmla="*/ 4268 h 6411"/>
                <a:gd name="TX14" fmla="*/ 3920 w 4442"/>
                <a:gd name="TY14" fmla="*/ 3833 h 6411"/>
                <a:gd name="TX15" fmla="*/ 3929 w 4442"/>
                <a:gd name="TY15" fmla="*/ 3619 h 6411"/>
                <a:gd name="TX16" fmla="*/ 3940 w 4442"/>
                <a:gd name="TY16" fmla="*/ 3511 h 6411"/>
                <a:gd name="TX17" fmla="*/ 3973 w 4442"/>
                <a:gd name="TY17" fmla="*/ 3276 h 6411"/>
                <a:gd name="TX18" fmla="*/ 4041 w 4442"/>
                <a:gd name="TY18" fmla="*/ 2903 h 6411"/>
                <a:gd name="TX19" fmla="*/ 4136 w 4442"/>
                <a:gd name="TY19" fmla="*/ 2423 h 6411"/>
                <a:gd name="TX20" fmla="*/ 4189 w 4442"/>
                <a:gd name="TY20" fmla="*/ 2130 h 6411"/>
                <a:gd name="TX21" fmla="*/ 4210 w 4442"/>
                <a:gd name="TY21" fmla="*/ 1981 h 6411"/>
                <a:gd name="TX22" fmla="*/ 4211 w 4442"/>
                <a:gd name="TY22" fmla="*/ 1929 h 6411"/>
                <a:gd name="TX23" fmla="*/ 4210 w 4442"/>
                <a:gd name="TY23" fmla="*/ 1905 h 6411"/>
                <a:gd name="TX24" fmla="*/ 4201 w 4442"/>
                <a:gd name="TY24" fmla="*/ 1856 h 6411"/>
                <a:gd name="TX25" fmla="*/ 4175 w 4442"/>
                <a:gd name="TY25" fmla="*/ 1781 h 6411"/>
                <a:gd name="TX26" fmla="*/ 4117 w 4442"/>
                <a:gd name="TY26" fmla="*/ 1682 h 6411"/>
                <a:gd name="TX27" fmla="*/ 4042 w 4442"/>
                <a:gd name="TY27" fmla="*/ 1585 h 6411"/>
                <a:gd name="TX28" fmla="*/ 3956 w 4442"/>
                <a:gd name="TY28" fmla="*/ 1493 h 6411"/>
                <a:gd name="TX29" fmla="*/ 3865 w 4442"/>
                <a:gd name="TY29" fmla="*/ 1411 h 6411"/>
                <a:gd name="TX30" fmla="*/ 3739 w 4442"/>
                <a:gd name="TY30" fmla="*/ 1309 h 6411"/>
                <a:gd name="TX31" fmla="*/ 3674 w 4442"/>
                <a:gd name="TY31" fmla="*/ 1263 h 6411"/>
                <a:gd name="TX32" fmla="*/ 3639 w 4442"/>
                <a:gd name="TY32" fmla="*/ 1238 h 6411"/>
                <a:gd name="TX33" fmla="*/ 3524 w 4442"/>
                <a:gd name="TY33" fmla="*/ 1134 h 6411"/>
                <a:gd name="TX34" fmla="*/ 3282 w 4442"/>
                <a:gd name="TY34" fmla="*/ 898 h 6411"/>
                <a:gd name="TX35" fmla="*/ 2897 w 4442"/>
                <a:gd name="TY35" fmla="*/ 514 h 6411"/>
                <a:gd name="TX36" fmla="*/ 2643 w 4442"/>
                <a:gd name="TY36" fmla="*/ 265 h 6411"/>
                <a:gd name="TX37" fmla="*/ 2513 w 4442"/>
                <a:gd name="TY37" fmla="*/ 145 h 6411"/>
                <a:gd name="TX38" fmla="*/ 2470 w 4442"/>
                <a:gd name="TY38" fmla="*/ 110 h 6411"/>
                <a:gd name="TX39" fmla="*/ 2431 w 4442"/>
                <a:gd name="TY39" fmla="*/ 85 h 6411"/>
                <a:gd name="TX40" fmla="*/ 2357 w 4442"/>
                <a:gd name="TY40" fmla="*/ 44 h 6411"/>
                <a:gd name="TX41" fmla="*/ 2290 w 4442"/>
                <a:gd name="TY41" fmla="*/ 18 h 6411"/>
                <a:gd name="TX42" fmla="*/ 2228 w 4442"/>
                <a:gd name="TY42" fmla="*/ 5 h 6411"/>
                <a:gd name="TX43" fmla="*/ 2151 w 4442"/>
                <a:gd name="TY43" fmla="*/ 0 h 6411"/>
                <a:gd name="TX44" fmla="*/ 2091 w 4442"/>
                <a:gd name="TY44" fmla="*/ 7 h 6411"/>
                <a:gd name="TX45" fmla="*/ 2085 w 4442"/>
                <a:gd name="TY45" fmla="*/ 8 h 6411"/>
                <a:gd name="TX46" fmla="*/ 1727 w 4442"/>
                <a:gd name="TY46" fmla="*/ 188 h 6411"/>
                <a:gd name="TX47" fmla="*/ 1673 w 4442"/>
                <a:gd name="TY47" fmla="*/ 181 h 6411"/>
                <a:gd name="TX48" fmla="*/ 1356 w 4442"/>
                <a:gd name="TY48" fmla="*/ 152 h 6411"/>
                <a:gd name="TX49" fmla="*/ 1104 w 4442"/>
                <a:gd name="TY49" fmla="*/ 138 h 6411"/>
                <a:gd name="TX50" fmla="*/ 985 w 4442"/>
                <a:gd name="TY50" fmla="*/ 136 h 6411"/>
                <a:gd name="TX51" fmla="*/ 927 w 4442"/>
                <a:gd name="TY51" fmla="*/ 138 h 6411"/>
                <a:gd name="TX52" fmla="*/ 821 w 4442"/>
                <a:gd name="TY52" fmla="*/ 151 h 6411"/>
                <a:gd name="TX53" fmla="*/ 723 w 4442"/>
                <a:gd name="TY53" fmla="*/ 172 h 6411"/>
                <a:gd name="TX54" fmla="*/ 638 w 4442"/>
                <a:gd name="TY54" fmla="*/ 200 h 6411"/>
                <a:gd name="TX55" fmla="*/ 476 w 4442"/>
                <a:gd name="TY55" fmla="*/ 272 h 6411"/>
                <a:gd name="TX56" fmla="*/ 448 w 4442"/>
                <a:gd name="TY56" fmla="*/ 290 h 6411"/>
                <a:gd name="TX57" fmla="*/ 11 w 4442"/>
                <a:gd name="TY57" fmla="*/ 495 h 6411"/>
                <a:gd name="TX58" fmla="*/ 4 w 4442"/>
                <a:gd name="TY58" fmla="*/ 524 h 6411"/>
                <a:gd name="TX59" fmla="*/ 0 w 4442"/>
                <a:gd name="TY59" fmla="*/ 580 h 6411"/>
                <a:gd name="TX60" fmla="*/ 7 w 4442"/>
                <a:gd name="TY60" fmla="*/ 635 h 6411"/>
                <a:gd name="TX61" fmla="*/ 21 w 4442"/>
                <a:gd name="TY61" fmla="*/ 684 h 6411"/>
                <a:gd name="TX62" fmla="*/ 73 w 4442"/>
                <a:gd name="TY62" fmla="*/ 783 h 6411"/>
                <a:gd name="TX63" fmla="*/ 89 w 4442"/>
                <a:gd name="TY63" fmla="*/ 802 h 6411"/>
                <a:gd name="TX64" fmla="*/ 75 w 4442"/>
                <a:gd name="TY64" fmla="*/ 822 h 6411"/>
                <a:gd name="TX65" fmla="*/ 53 w 4442"/>
                <a:gd name="TY65" fmla="*/ 862 h 6411"/>
                <a:gd name="TX66" fmla="*/ 37 w 4442"/>
                <a:gd name="TY66" fmla="*/ 907 h 6411"/>
                <a:gd name="TX67" fmla="*/ 27 w 4442"/>
                <a:gd name="TY67" fmla="*/ 962 h 6411"/>
                <a:gd name="TX68" fmla="*/ 21 w 4442"/>
                <a:gd name="TY68" fmla="*/ 1067 h 6411"/>
                <a:gd name="TX69" fmla="*/ 29 w 4442"/>
                <a:gd name="TY69" fmla="*/ 1273 h 6411"/>
                <a:gd name="TX70" fmla="*/ 37 w 4442"/>
                <a:gd name="TY70" fmla="*/ 1417 h 6411"/>
                <a:gd name="TX71" fmla="*/ 43 w 4442"/>
                <a:gd name="TY71" fmla="*/ 1493 h 6411"/>
                <a:gd name="TX72" fmla="*/ 62 w 4442"/>
                <a:gd name="TY72" fmla="*/ 1647 h 6411"/>
                <a:gd name="TX73" fmla="*/ 98 w 4442"/>
                <a:gd name="TY73" fmla="*/ 1872 h 6411"/>
                <a:gd name="TX74" fmla="*/ 155 w 4442"/>
                <a:gd name="TY74" fmla="*/ 2156 h 6411"/>
                <a:gd name="TX75" fmla="*/ 204 w 4442"/>
                <a:gd name="TY75" fmla="*/ 2408 h 6411"/>
                <a:gd name="TX76" fmla="*/ 217 w 4442"/>
                <a:gd name="TY76" fmla="*/ 2518 h 6411"/>
                <a:gd name="TX77" fmla="*/ 258 w 4442"/>
                <a:gd name="TY77" fmla="*/ 2768 h 6411"/>
                <a:gd name="TX78" fmla="*/ 337 w 4442"/>
                <a:gd name="TY78" fmla="*/ 3252 h 6411"/>
                <a:gd name="TX79" fmla="*/ 393 w 4442"/>
                <a:gd name="TY79" fmla="*/ 3538 h 6411"/>
                <a:gd name="TX80" fmla="*/ 422 w 4442"/>
                <a:gd name="TY80" fmla="*/ 3645 h 6411"/>
                <a:gd name="TX81" fmla="*/ 438 w 4442"/>
                <a:gd name="TY81" fmla="*/ 3694 h 6411"/>
                <a:gd name="TX82" fmla="*/ 491 w 4442"/>
                <a:gd name="TY82" fmla="*/ 3809 h 6411"/>
                <a:gd name="TX83" fmla="*/ 599 w 4442"/>
                <a:gd name="TY83" fmla="*/ 4000 h 6411"/>
                <a:gd name="TX84" fmla="*/ 860 w 4442"/>
                <a:gd name="TY84" fmla="*/ 4394 h 6411"/>
                <a:gd name="TX85" fmla="*/ 985 w 4442"/>
                <a:gd name="TY85" fmla="*/ 4566 h 6411"/>
                <a:gd name="TX86" fmla="*/ 1135 w 4442"/>
                <a:gd name="TY86" fmla="*/ 4732 h 6411"/>
                <a:gd name="TX87" fmla="*/ 1479 w 4442"/>
                <a:gd name="TY87" fmla="*/ 5121 h 6411"/>
                <a:gd name="TX88" fmla="*/ 1643 w 4442"/>
                <a:gd name="TY88" fmla="*/ 5331 h 6411"/>
                <a:gd name="TX89" fmla="*/ 1738 w 4442"/>
                <a:gd name="TY89" fmla="*/ 5471 h 6411"/>
                <a:gd name="TX90" fmla="*/ 1778 w 4442"/>
                <a:gd name="TY90" fmla="*/ 5539 h 641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</a:cxnLst>
              <a:rect l="l" t="t" r="r" b="b"/>
              <a:pathLst>
                <a:path w="4442" h="6411">
                  <a:moveTo>
                    <a:pt x="1778" y="5539"/>
                  </a:moveTo>
                  <a:lnTo>
                    <a:pt x="1817" y="5612"/>
                  </a:lnTo>
                  <a:lnTo>
                    <a:pt x="1902" y="5804"/>
                  </a:lnTo>
                  <a:lnTo>
                    <a:pt x="1989" y="6034"/>
                  </a:lnTo>
                  <a:lnTo>
                    <a:pt x="2072" y="6285"/>
                  </a:lnTo>
                  <a:lnTo>
                    <a:pt x="2111" y="6410"/>
                  </a:lnTo>
                  <a:lnTo>
                    <a:pt x="4441" y="6410"/>
                  </a:lnTo>
                  <a:lnTo>
                    <a:pt x="4310" y="6044"/>
                  </a:lnTo>
                  <a:lnTo>
                    <a:pt x="4022" y="5266"/>
                  </a:lnTo>
                  <a:lnTo>
                    <a:pt x="3955" y="5078"/>
                  </a:lnTo>
                  <a:lnTo>
                    <a:pt x="3946" y="5032"/>
                  </a:lnTo>
                  <a:lnTo>
                    <a:pt x="3932" y="4908"/>
                  </a:lnTo>
                  <a:lnTo>
                    <a:pt x="3917" y="4667"/>
                  </a:lnTo>
                  <a:lnTo>
                    <a:pt x="3911" y="4268"/>
                  </a:lnTo>
                  <a:lnTo>
                    <a:pt x="3920" y="3833"/>
                  </a:lnTo>
                  <a:lnTo>
                    <a:pt x="3929" y="3619"/>
                  </a:lnTo>
                  <a:lnTo>
                    <a:pt x="3940" y="3511"/>
                  </a:lnTo>
                  <a:lnTo>
                    <a:pt x="3973" y="3276"/>
                  </a:lnTo>
                  <a:lnTo>
                    <a:pt x="4041" y="2903"/>
                  </a:lnTo>
                  <a:lnTo>
                    <a:pt x="4136" y="2423"/>
                  </a:lnTo>
                  <a:lnTo>
                    <a:pt x="4189" y="2130"/>
                  </a:lnTo>
                  <a:lnTo>
                    <a:pt x="4210" y="1981"/>
                  </a:lnTo>
                  <a:lnTo>
                    <a:pt x="4211" y="1929"/>
                  </a:lnTo>
                  <a:lnTo>
                    <a:pt x="4210" y="1905"/>
                  </a:lnTo>
                  <a:lnTo>
                    <a:pt x="4201" y="1856"/>
                  </a:lnTo>
                  <a:lnTo>
                    <a:pt x="4175" y="1781"/>
                  </a:lnTo>
                  <a:lnTo>
                    <a:pt x="4117" y="1682"/>
                  </a:lnTo>
                  <a:lnTo>
                    <a:pt x="4042" y="1585"/>
                  </a:lnTo>
                  <a:lnTo>
                    <a:pt x="3956" y="1493"/>
                  </a:lnTo>
                  <a:lnTo>
                    <a:pt x="3865" y="1411"/>
                  </a:lnTo>
                  <a:lnTo>
                    <a:pt x="3739" y="1309"/>
                  </a:lnTo>
                  <a:lnTo>
                    <a:pt x="3674" y="1263"/>
                  </a:lnTo>
                  <a:lnTo>
                    <a:pt x="3639" y="1238"/>
                  </a:lnTo>
                  <a:lnTo>
                    <a:pt x="3524" y="1134"/>
                  </a:lnTo>
                  <a:lnTo>
                    <a:pt x="3282" y="898"/>
                  </a:lnTo>
                  <a:lnTo>
                    <a:pt x="2897" y="514"/>
                  </a:lnTo>
                  <a:lnTo>
                    <a:pt x="2643" y="265"/>
                  </a:lnTo>
                  <a:lnTo>
                    <a:pt x="2513" y="145"/>
                  </a:lnTo>
                  <a:lnTo>
                    <a:pt x="2470" y="110"/>
                  </a:lnTo>
                  <a:lnTo>
                    <a:pt x="2431" y="85"/>
                  </a:lnTo>
                  <a:lnTo>
                    <a:pt x="2357" y="44"/>
                  </a:lnTo>
                  <a:lnTo>
                    <a:pt x="2290" y="18"/>
                  </a:lnTo>
                  <a:lnTo>
                    <a:pt x="2228" y="5"/>
                  </a:lnTo>
                  <a:lnTo>
                    <a:pt x="2151" y="0"/>
                  </a:lnTo>
                  <a:lnTo>
                    <a:pt x="2091" y="7"/>
                  </a:lnTo>
                  <a:lnTo>
                    <a:pt x="2085" y="8"/>
                  </a:lnTo>
                  <a:lnTo>
                    <a:pt x="1727" y="188"/>
                  </a:lnTo>
                  <a:lnTo>
                    <a:pt x="1673" y="181"/>
                  </a:lnTo>
                  <a:lnTo>
                    <a:pt x="1356" y="152"/>
                  </a:lnTo>
                  <a:lnTo>
                    <a:pt x="1104" y="138"/>
                  </a:lnTo>
                  <a:lnTo>
                    <a:pt x="985" y="136"/>
                  </a:lnTo>
                  <a:lnTo>
                    <a:pt x="927" y="138"/>
                  </a:lnTo>
                  <a:lnTo>
                    <a:pt x="821" y="151"/>
                  </a:lnTo>
                  <a:lnTo>
                    <a:pt x="723" y="172"/>
                  </a:lnTo>
                  <a:lnTo>
                    <a:pt x="638" y="200"/>
                  </a:lnTo>
                  <a:lnTo>
                    <a:pt x="476" y="272"/>
                  </a:lnTo>
                  <a:lnTo>
                    <a:pt x="448" y="290"/>
                  </a:lnTo>
                  <a:lnTo>
                    <a:pt x="11" y="495"/>
                  </a:lnTo>
                  <a:lnTo>
                    <a:pt x="4" y="524"/>
                  </a:lnTo>
                  <a:lnTo>
                    <a:pt x="0" y="580"/>
                  </a:lnTo>
                  <a:lnTo>
                    <a:pt x="7" y="635"/>
                  </a:lnTo>
                  <a:lnTo>
                    <a:pt x="21" y="684"/>
                  </a:lnTo>
                  <a:lnTo>
                    <a:pt x="73" y="783"/>
                  </a:lnTo>
                  <a:lnTo>
                    <a:pt x="89" y="802"/>
                  </a:lnTo>
                  <a:lnTo>
                    <a:pt x="75" y="822"/>
                  </a:lnTo>
                  <a:lnTo>
                    <a:pt x="53" y="862"/>
                  </a:lnTo>
                  <a:lnTo>
                    <a:pt x="37" y="907"/>
                  </a:lnTo>
                  <a:lnTo>
                    <a:pt x="27" y="962"/>
                  </a:lnTo>
                  <a:lnTo>
                    <a:pt x="21" y="1067"/>
                  </a:lnTo>
                  <a:lnTo>
                    <a:pt x="29" y="1273"/>
                  </a:lnTo>
                  <a:lnTo>
                    <a:pt x="37" y="1417"/>
                  </a:lnTo>
                  <a:lnTo>
                    <a:pt x="43" y="1493"/>
                  </a:lnTo>
                  <a:lnTo>
                    <a:pt x="62" y="1647"/>
                  </a:lnTo>
                  <a:lnTo>
                    <a:pt x="98" y="1872"/>
                  </a:lnTo>
                  <a:lnTo>
                    <a:pt x="155" y="2156"/>
                  </a:lnTo>
                  <a:lnTo>
                    <a:pt x="204" y="2408"/>
                  </a:lnTo>
                  <a:lnTo>
                    <a:pt x="217" y="2518"/>
                  </a:lnTo>
                  <a:lnTo>
                    <a:pt x="258" y="2768"/>
                  </a:lnTo>
                  <a:lnTo>
                    <a:pt x="337" y="3252"/>
                  </a:lnTo>
                  <a:lnTo>
                    <a:pt x="393" y="3538"/>
                  </a:lnTo>
                  <a:lnTo>
                    <a:pt x="422" y="3645"/>
                  </a:lnTo>
                  <a:lnTo>
                    <a:pt x="438" y="3694"/>
                  </a:lnTo>
                  <a:lnTo>
                    <a:pt x="491" y="3809"/>
                  </a:lnTo>
                  <a:lnTo>
                    <a:pt x="599" y="4000"/>
                  </a:lnTo>
                  <a:lnTo>
                    <a:pt x="860" y="4394"/>
                  </a:lnTo>
                  <a:lnTo>
                    <a:pt x="985" y="4566"/>
                  </a:lnTo>
                  <a:lnTo>
                    <a:pt x="1135" y="4732"/>
                  </a:lnTo>
                  <a:lnTo>
                    <a:pt x="1479" y="5121"/>
                  </a:lnTo>
                  <a:lnTo>
                    <a:pt x="1643" y="5331"/>
                  </a:lnTo>
                  <a:lnTo>
                    <a:pt x="1738" y="5471"/>
                  </a:lnTo>
                  <a:lnTo>
                    <a:pt x="1778" y="5539"/>
                  </a:lnTo>
                  <a:close/>
                </a:path>
              </a:pathLst>
            </a:custGeom>
            <a:solidFill>
              <a:srgbClr val="FBCA92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도형 30"/>
            <p:cNvSpPr>
              <a:spLocks/>
            </p:cNvSpPr>
            <p:nvPr/>
          </p:nvSpPr>
          <p:spPr>
            <a:xfrm rot="46080000">
              <a:off x="10694670" y="3053080"/>
              <a:ext cx="869950" cy="972820"/>
            </a:xfrm>
            <a:custGeom>
              <a:avLst/>
              <a:gdLst>
                <a:gd name="TX0" fmla="*/ 0 w 1640"/>
                <a:gd name="TY0" fmla="*/ 307 h 1844"/>
                <a:gd name="TX1" fmla="*/ 19 w 1640"/>
                <a:gd name="TY1" fmla="*/ 307 h 1844"/>
                <a:gd name="TX2" fmla="*/ 124 w 1640"/>
                <a:gd name="TY2" fmla="*/ 289 h 1844"/>
                <a:gd name="TX3" fmla="*/ 182 w 1640"/>
                <a:gd name="TY3" fmla="*/ 266 h 1844"/>
                <a:gd name="TX4" fmla="*/ 216 w 1640"/>
                <a:gd name="TY4" fmla="*/ 243 h 1844"/>
                <a:gd name="TX5" fmla="*/ 231 w 1640"/>
                <a:gd name="TY5" fmla="*/ 230 h 1844"/>
                <a:gd name="TX6" fmla="*/ 221 w 1640"/>
                <a:gd name="TY6" fmla="*/ 214 h 1844"/>
                <a:gd name="TX7" fmla="*/ 177 w 1640"/>
                <a:gd name="TY7" fmla="*/ 118 h 1844"/>
                <a:gd name="TX8" fmla="*/ 156 w 1640"/>
                <a:gd name="TY8" fmla="*/ 39 h 1844"/>
                <a:gd name="TX9" fmla="*/ 154 w 1640"/>
                <a:gd name="TY9" fmla="*/ 0 h 1844"/>
                <a:gd name="TX10" fmla="*/ 163 w 1640"/>
                <a:gd name="TY10" fmla="*/ 21 h 1844"/>
                <a:gd name="TX11" fmla="*/ 231 w 1640"/>
                <a:gd name="TY11" fmla="*/ 135 h 1844"/>
                <a:gd name="TX12" fmla="*/ 278 w 1640"/>
                <a:gd name="TY12" fmla="*/ 190 h 1844"/>
                <a:gd name="TX13" fmla="*/ 314 w 1640"/>
                <a:gd name="TY13" fmla="*/ 219 h 1844"/>
                <a:gd name="TX14" fmla="*/ 333 w 1640"/>
                <a:gd name="TY14" fmla="*/ 230 h 1844"/>
                <a:gd name="TX15" fmla="*/ 380 w 1640"/>
                <a:gd name="TY15" fmla="*/ 252 h 1844"/>
                <a:gd name="TX16" fmla="*/ 542 w 1640"/>
                <a:gd name="TY16" fmla="*/ 305 h 1844"/>
                <a:gd name="TX17" fmla="*/ 680 w 1640"/>
                <a:gd name="TY17" fmla="*/ 340 h 1844"/>
                <a:gd name="TX18" fmla="*/ 764 w 1640"/>
                <a:gd name="TY18" fmla="*/ 353 h 1844"/>
                <a:gd name="TX19" fmla="*/ 836 w 1640"/>
                <a:gd name="TY19" fmla="*/ 356 h 1844"/>
                <a:gd name="TX20" fmla="*/ 873 w 1640"/>
                <a:gd name="TY20" fmla="*/ 348 h 1844"/>
                <a:gd name="TX21" fmla="*/ 890 w 1640"/>
                <a:gd name="TY21" fmla="*/ 340 h 1844"/>
                <a:gd name="TX22" fmla="*/ 896 w 1640"/>
                <a:gd name="TY22" fmla="*/ 333 h 1844"/>
                <a:gd name="TX23" fmla="*/ 923 w 1640"/>
                <a:gd name="TY23" fmla="*/ 311 h 1844"/>
                <a:gd name="TX24" fmla="*/ 955 w 1640"/>
                <a:gd name="TY24" fmla="*/ 261 h 1844"/>
                <a:gd name="TX25" fmla="*/ 974 w 1640"/>
                <a:gd name="TY25" fmla="*/ 191 h 1844"/>
                <a:gd name="TX26" fmla="*/ 974 w 1640"/>
                <a:gd name="TY26" fmla="*/ 178 h 1844"/>
                <a:gd name="TX27" fmla="*/ 974 w 1640"/>
                <a:gd name="TY27" fmla="*/ 204 h 1844"/>
                <a:gd name="TX28" fmla="*/ 980 w 1640"/>
                <a:gd name="TY28" fmla="*/ 337 h 1844"/>
                <a:gd name="TX29" fmla="*/ 990 w 1640"/>
                <a:gd name="TY29" fmla="*/ 428 h 1844"/>
                <a:gd name="TX30" fmla="*/ 998 w 1640"/>
                <a:gd name="TY30" fmla="*/ 461 h 1844"/>
                <a:gd name="TX31" fmla="*/ 1018 w 1640"/>
                <a:gd name="TY31" fmla="*/ 504 h 1844"/>
                <a:gd name="TX32" fmla="*/ 1135 w 1640"/>
                <a:gd name="TY32" fmla="*/ 688 h 1844"/>
                <a:gd name="TX33" fmla="*/ 1294 w 1640"/>
                <a:gd name="TY33" fmla="*/ 909 h 1844"/>
                <a:gd name="TX34" fmla="*/ 1404 w 1640"/>
                <a:gd name="TY34" fmla="*/ 1040 h 1844"/>
                <a:gd name="TX35" fmla="*/ 1464 w 1640"/>
                <a:gd name="TY35" fmla="*/ 1092 h 1844"/>
                <a:gd name="TX36" fmla="*/ 1485 w 1640"/>
                <a:gd name="TY36" fmla="*/ 1100 h 1844"/>
                <a:gd name="TX37" fmla="*/ 1514 w 1640"/>
                <a:gd name="TY37" fmla="*/ 1109 h 1844"/>
                <a:gd name="TX38" fmla="*/ 1569 w 1640"/>
                <a:gd name="TY38" fmla="*/ 1112 h 1844"/>
                <a:gd name="TX39" fmla="*/ 1629 w 1640"/>
                <a:gd name="TY39" fmla="*/ 1103 h 1844"/>
                <a:gd name="TX40" fmla="*/ 1639 w 1640"/>
                <a:gd name="TY40" fmla="*/ 1100 h 1844"/>
                <a:gd name="TX41" fmla="*/ 1623 w 1640"/>
                <a:gd name="TY41" fmla="*/ 1103 h 1844"/>
                <a:gd name="TX42" fmla="*/ 1546 w 1640"/>
                <a:gd name="TY42" fmla="*/ 1142 h 1844"/>
                <a:gd name="TX43" fmla="*/ 1508 w 1640"/>
                <a:gd name="TY43" fmla="*/ 1178 h 1844"/>
                <a:gd name="TX44" fmla="*/ 1491 w 1640"/>
                <a:gd name="TY44" fmla="*/ 1210 h 1844"/>
                <a:gd name="TX45" fmla="*/ 1485 w 1640"/>
                <a:gd name="TY45" fmla="*/ 1228 h 1844"/>
                <a:gd name="TX46" fmla="*/ 1481 w 1640"/>
                <a:gd name="TY46" fmla="*/ 1247 h 1844"/>
                <a:gd name="TX47" fmla="*/ 1481 w 1640"/>
                <a:gd name="TY47" fmla="*/ 1312 h 1844"/>
                <a:gd name="TX48" fmla="*/ 1489 w 1640"/>
                <a:gd name="TY48" fmla="*/ 1456 h 1844"/>
                <a:gd name="TX49" fmla="*/ 1527 w 1640"/>
                <a:gd name="TY49" fmla="*/ 1776 h 1844"/>
                <a:gd name="TX50" fmla="*/ 1537 w 1640"/>
                <a:gd name="TY50" fmla="*/ 1843 h 1844"/>
                <a:gd name="TX51" fmla="*/ 1524 w 1640"/>
                <a:gd name="TY51" fmla="*/ 1786 h 1844"/>
                <a:gd name="TX52" fmla="*/ 1466 w 1640"/>
                <a:gd name="TY52" fmla="*/ 1496 h 1844"/>
                <a:gd name="TX53" fmla="*/ 1438 w 1640"/>
                <a:gd name="TY53" fmla="*/ 1312 h 1844"/>
                <a:gd name="TX54" fmla="*/ 1435 w 1640"/>
                <a:gd name="TY54" fmla="*/ 1254 h 1844"/>
                <a:gd name="TX55" fmla="*/ 1433 w 1640"/>
                <a:gd name="TY55" fmla="*/ 1236 h 1844"/>
                <a:gd name="TX56" fmla="*/ 1420 w 1640"/>
                <a:gd name="TY56" fmla="*/ 1198 h 1844"/>
                <a:gd name="TX57" fmla="*/ 1384 w 1640"/>
                <a:gd name="TY57" fmla="*/ 1146 h 1844"/>
                <a:gd name="TX58" fmla="*/ 1322 w 1640"/>
                <a:gd name="TY58" fmla="*/ 1080 h 1844"/>
                <a:gd name="TX59" fmla="*/ 1281 w 1640"/>
                <a:gd name="TY59" fmla="*/ 1028 h 1844"/>
                <a:gd name="TX60" fmla="*/ 1260 w 1640"/>
                <a:gd name="TY60" fmla="*/ 991 h 1844"/>
                <a:gd name="TX61" fmla="*/ 1255 w 1640"/>
                <a:gd name="TY61" fmla="*/ 972 h 1844"/>
                <a:gd name="TX62" fmla="*/ 1187 w 1640"/>
                <a:gd name="TY62" fmla="*/ 864 h 1844"/>
                <a:gd name="TX63" fmla="*/ 1013 w 1640"/>
                <a:gd name="TY63" fmla="*/ 610 h 1844"/>
                <a:gd name="TX64" fmla="*/ 948 w 1640"/>
                <a:gd name="TY64" fmla="*/ 504 h 1844"/>
                <a:gd name="TX65" fmla="*/ 925 w 1640"/>
                <a:gd name="TY65" fmla="*/ 451 h 1844"/>
                <a:gd name="TX66" fmla="*/ 922 w 1640"/>
                <a:gd name="TY66" fmla="*/ 435 h 1844"/>
                <a:gd name="TX67" fmla="*/ 913 w 1640"/>
                <a:gd name="TY67" fmla="*/ 438 h 1844"/>
                <a:gd name="TX68" fmla="*/ 857 w 1640"/>
                <a:gd name="TY68" fmla="*/ 435 h 1844"/>
                <a:gd name="TX69" fmla="*/ 717 w 1640"/>
                <a:gd name="TY69" fmla="*/ 412 h 1844"/>
                <a:gd name="TX70" fmla="*/ 487 w 1640"/>
                <a:gd name="TY70" fmla="*/ 358 h 1844"/>
                <a:gd name="TX71" fmla="*/ 347 w 1640"/>
                <a:gd name="TY71" fmla="*/ 317 h 1844"/>
                <a:gd name="TX72" fmla="*/ 291 w 1640"/>
                <a:gd name="TY72" fmla="*/ 291 h 1844"/>
                <a:gd name="TX73" fmla="*/ 283 w 1640"/>
                <a:gd name="TY73" fmla="*/ 281 h 1844"/>
                <a:gd name="TX74" fmla="*/ 285 w 1640"/>
                <a:gd name="TY74" fmla="*/ 282 h 1844"/>
                <a:gd name="TX75" fmla="*/ 239 w 1640"/>
                <a:gd name="TY75" fmla="*/ 295 h 1844"/>
                <a:gd name="TX76" fmla="*/ 153 w 1640"/>
                <a:gd name="TY76" fmla="*/ 311 h 1844"/>
                <a:gd name="TX77" fmla="*/ 49 w 1640"/>
                <a:gd name="TY77" fmla="*/ 314 h 1844"/>
                <a:gd name="TX78" fmla="*/ 0 w 1640"/>
                <a:gd name="TY78" fmla="*/ 307 h 184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</a:cxnLst>
              <a:rect l="l" t="t" r="r" b="b"/>
              <a:pathLst>
                <a:path w="1640" h="1844">
                  <a:moveTo>
                    <a:pt x="0" y="307"/>
                  </a:moveTo>
                  <a:lnTo>
                    <a:pt x="19" y="307"/>
                  </a:lnTo>
                  <a:lnTo>
                    <a:pt x="124" y="289"/>
                  </a:lnTo>
                  <a:lnTo>
                    <a:pt x="182" y="266"/>
                  </a:lnTo>
                  <a:lnTo>
                    <a:pt x="216" y="243"/>
                  </a:lnTo>
                  <a:lnTo>
                    <a:pt x="231" y="230"/>
                  </a:lnTo>
                  <a:lnTo>
                    <a:pt x="221" y="214"/>
                  </a:lnTo>
                  <a:lnTo>
                    <a:pt x="177" y="118"/>
                  </a:lnTo>
                  <a:lnTo>
                    <a:pt x="156" y="39"/>
                  </a:lnTo>
                  <a:lnTo>
                    <a:pt x="154" y="0"/>
                  </a:lnTo>
                  <a:lnTo>
                    <a:pt x="163" y="21"/>
                  </a:lnTo>
                  <a:lnTo>
                    <a:pt x="231" y="135"/>
                  </a:lnTo>
                  <a:lnTo>
                    <a:pt x="278" y="190"/>
                  </a:lnTo>
                  <a:lnTo>
                    <a:pt x="314" y="219"/>
                  </a:lnTo>
                  <a:lnTo>
                    <a:pt x="333" y="230"/>
                  </a:lnTo>
                  <a:lnTo>
                    <a:pt x="380" y="252"/>
                  </a:lnTo>
                  <a:lnTo>
                    <a:pt x="542" y="305"/>
                  </a:lnTo>
                  <a:lnTo>
                    <a:pt x="680" y="340"/>
                  </a:lnTo>
                  <a:lnTo>
                    <a:pt x="764" y="353"/>
                  </a:lnTo>
                  <a:lnTo>
                    <a:pt x="836" y="356"/>
                  </a:lnTo>
                  <a:lnTo>
                    <a:pt x="873" y="348"/>
                  </a:lnTo>
                  <a:lnTo>
                    <a:pt x="890" y="340"/>
                  </a:lnTo>
                  <a:lnTo>
                    <a:pt x="896" y="333"/>
                  </a:lnTo>
                  <a:lnTo>
                    <a:pt x="923" y="311"/>
                  </a:lnTo>
                  <a:lnTo>
                    <a:pt x="955" y="261"/>
                  </a:lnTo>
                  <a:lnTo>
                    <a:pt x="974" y="191"/>
                  </a:lnTo>
                  <a:lnTo>
                    <a:pt x="974" y="178"/>
                  </a:lnTo>
                  <a:lnTo>
                    <a:pt x="974" y="204"/>
                  </a:lnTo>
                  <a:lnTo>
                    <a:pt x="980" y="337"/>
                  </a:lnTo>
                  <a:lnTo>
                    <a:pt x="990" y="428"/>
                  </a:lnTo>
                  <a:lnTo>
                    <a:pt x="998" y="461"/>
                  </a:lnTo>
                  <a:lnTo>
                    <a:pt x="1018" y="504"/>
                  </a:lnTo>
                  <a:lnTo>
                    <a:pt x="1135" y="688"/>
                  </a:lnTo>
                  <a:lnTo>
                    <a:pt x="1294" y="909"/>
                  </a:lnTo>
                  <a:lnTo>
                    <a:pt x="1404" y="1040"/>
                  </a:lnTo>
                  <a:lnTo>
                    <a:pt x="1464" y="1092"/>
                  </a:lnTo>
                  <a:lnTo>
                    <a:pt x="1485" y="1100"/>
                  </a:lnTo>
                  <a:lnTo>
                    <a:pt x="1514" y="1109"/>
                  </a:lnTo>
                  <a:lnTo>
                    <a:pt x="1569" y="1112"/>
                  </a:lnTo>
                  <a:lnTo>
                    <a:pt x="1629" y="1103"/>
                  </a:lnTo>
                  <a:lnTo>
                    <a:pt x="1639" y="1100"/>
                  </a:lnTo>
                  <a:lnTo>
                    <a:pt x="1623" y="1103"/>
                  </a:lnTo>
                  <a:lnTo>
                    <a:pt x="1546" y="1142"/>
                  </a:lnTo>
                  <a:lnTo>
                    <a:pt x="1508" y="1178"/>
                  </a:lnTo>
                  <a:lnTo>
                    <a:pt x="1491" y="1210"/>
                  </a:lnTo>
                  <a:lnTo>
                    <a:pt x="1485" y="1228"/>
                  </a:lnTo>
                  <a:lnTo>
                    <a:pt x="1481" y="1247"/>
                  </a:lnTo>
                  <a:lnTo>
                    <a:pt x="1481" y="1312"/>
                  </a:lnTo>
                  <a:lnTo>
                    <a:pt x="1489" y="1456"/>
                  </a:lnTo>
                  <a:lnTo>
                    <a:pt x="1527" y="1776"/>
                  </a:lnTo>
                  <a:lnTo>
                    <a:pt x="1537" y="1843"/>
                  </a:lnTo>
                  <a:lnTo>
                    <a:pt x="1524" y="1786"/>
                  </a:lnTo>
                  <a:lnTo>
                    <a:pt x="1466" y="1496"/>
                  </a:lnTo>
                  <a:lnTo>
                    <a:pt x="1438" y="1312"/>
                  </a:lnTo>
                  <a:lnTo>
                    <a:pt x="1435" y="1254"/>
                  </a:lnTo>
                  <a:lnTo>
                    <a:pt x="1433" y="1236"/>
                  </a:lnTo>
                  <a:lnTo>
                    <a:pt x="1420" y="1198"/>
                  </a:lnTo>
                  <a:lnTo>
                    <a:pt x="1384" y="1146"/>
                  </a:lnTo>
                  <a:lnTo>
                    <a:pt x="1322" y="1080"/>
                  </a:lnTo>
                  <a:lnTo>
                    <a:pt x="1281" y="1028"/>
                  </a:lnTo>
                  <a:lnTo>
                    <a:pt x="1260" y="991"/>
                  </a:lnTo>
                  <a:lnTo>
                    <a:pt x="1255" y="972"/>
                  </a:lnTo>
                  <a:lnTo>
                    <a:pt x="1187" y="864"/>
                  </a:lnTo>
                  <a:lnTo>
                    <a:pt x="1013" y="610"/>
                  </a:lnTo>
                  <a:lnTo>
                    <a:pt x="948" y="504"/>
                  </a:lnTo>
                  <a:lnTo>
                    <a:pt x="925" y="451"/>
                  </a:lnTo>
                  <a:lnTo>
                    <a:pt x="922" y="435"/>
                  </a:lnTo>
                  <a:lnTo>
                    <a:pt x="913" y="438"/>
                  </a:lnTo>
                  <a:lnTo>
                    <a:pt x="857" y="435"/>
                  </a:lnTo>
                  <a:lnTo>
                    <a:pt x="717" y="412"/>
                  </a:lnTo>
                  <a:lnTo>
                    <a:pt x="487" y="358"/>
                  </a:lnTo>
                  <a:lnTo>
                    <a:pt x="347" y="317"/>
                  </a:lnTo>
                  <a:lnTo>
                    <a:pt x="291" y="291"/>
                  </a:lnTo>
                  <a:lnTo>
                    <a:pt x="283" y="281"/>
                  </a:lnTo>
                  <a:lnTo>
                    <a:pt x="285" y="282"/>
                  </a:lnTo>
                  <a:lnTo>
                    <a:pt x="239" y="295"/>
                  </a:lnTo>
                  <a:lnTo>
                    <a:pt x="153" y="311"/>
                  </a:lnTo>
                  <a:lnTo>
                    <a:pt x="49" y="314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FAB56A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31"/>
            <p:cNvSpPr>
              <a:spLocks/>
            </p:cNvSpPr>
            <p:nvPr/>
          </p:nvSpPr>
          <p:spPr>
            <a:xfrm rot="46080000">
              <a:off x="10972165" y="3181350"/>
              <a:ext cx="425450" cy="339725"/>
            </a:xfrm>
            <a:custGeom>
              <a:avLst/>
              <a:gdLst>
                <a:gd name="TX0" fmla="*/ 793 w 797"/>
                <a:gd name="TY0" fmla="*/ 308 h 642"/>
                <a:gd name="TX1" fmla="*/ 762 w 797"/>
                <a:gd name="TY1" fmla="*/ 319 h 642"/>
                <a:gd name="TX2" fmla="*/ 599 w 797"/>
                <a:gd name="TY2" fmla="*/ 371 h 642"/>
                <a:gd name="TX3" fmla="*/ 520 w 797"/>
                <a:gd name="TY3" fmla="*/ 387 h 642"/>
                <a:gd name="TX4" fmla="*/ 476 w 797"/>
                <a:gd name="TY4" fmla="*/ 389 h 642"/>
                <a:gd name="TX5" fmla="*/ 461 w 797"/>
                <a:gd name="TY5" fmla="*/ 384 h 642"/>
                <a:gd name="TX6" fmla="*/ 445 w 797"/>
                <a:gd name="TY6" fmla="*/ 377 h 642"/>
                <a:gd name="TX7" fmla="*/ 397 w 797"/>
                <a:gd name="TY7" fmla="*/ 340 h 642"/>
                <a:gd name="TX8" fmla="*/ 305 w 797"/>
                <a:gd name="TY8" fmla="*/ 252 h 642"/>
                <a:gd name="TX9" fmla="*/ 115 w 797"/>
                <a:gd name="TY9" fmla="*/ 44 h 642"/>
                <a:gd name="TX10" fmla="*/ 76 w 797"/>
                <a:gd name="TY10" fmla="*/ 0 h 642"/>
                <a:gd name="TX11" fmla="*/ 26 w 797"/>
                <a:gd name="TY11" fmla="*/ 26 h 642"/>
                <a:gd name="TX12" fmla="*/ 0 w 797"/>
                <a:gd name="TY12" fmla="*/ 26 h 642"/>
                <a:gd name="TX13" fmla="*/ 41 w 797"/>
                <a:gd name="TY13" fmla="*/ 60 h 642"/>
                <a:gd name="TX14" fmla="*/ 229 w 797"/>
                <a:gd name="TY14" fmla="*/ 249 h 642"/>
                <a:gd name="TX15" fmla="*/ 302 w 797"/>
                <a:gd name="TY15" fmla="*/ 350 h 642"/>
                <a:gd name="TX16" fmla="*/ 330 w 797"/>
                <a:gd name="TY16" fmla="*/ 410 h 642"/>
                <a:gd name="TX17" fmla="*/ 332 w 797"/>
                <a:gd name="TY17" fmla="*/ 435 h 642"/>
                <a:gd name="TX18" fmla="*/ 154 w 797"/>
                <a:gd name="TY18" fmla="*/ 615 h 642"/>
                <a:gd name="TX19" fmla="*/ 154 w 797"/>
                <a:gd name="TY19" fmla="*/ 641 h 642"/>
                <a:gd name="TX20" fmla="*/ 224 w 797"/>
                <a:gd name="TY20" fmla="*/ 589 h 642"/>
                <a:gd name="TX21" fmla="*/ 361 w 797"/>
                <a:gd name="TY21" fmla="*/ 485 h 642"/>
                <a:gd name="TX22" fmla="*/ 420 w 797"/>
                <a:gd name="TY22" fmla="*/ 449 h 642"/>
                <a:gd name="TX23" fmla="*/ 450 w 797"/>
                <a:gd name="TY23" fmla="*/ 436 h 642"/>
                <a:gd name="TX24" fmla="*/ 461 w 797"/>
                <a:gd name="TY24" fmla="*/ 435 h 642"/>
                <a:gd name="TX25" fmla="*/ 512 w 797"/>
                <a:gd name="TY25" fmla="*/ 425 h 642"/>
                <a:gd name="TX26" fmla="*/ 629 w 797"/>
                <a:gd name="TY26" fmla="*/ 390 h 642"/>
                <a:gd name="TX27" fmla="*/ 736 w 797"/>
                <a:gd name="TY27" fmla="*/ 353 h 642"/>
                <a:gd name="TX28" fmla="*/ 785 w 797"/>
                <a:gd name="TY28" fmla="*/ 327 h 642"/>
                <a:gd name="TX29" fmla="*/ 796 w 797"/>
                <a:gd name="TY29" fmla="*/ 312 h 642"/>
                <a:gd name="TX30" fmla="*/ 793 w 797"/>
                <a:gd name="TY30" fmla="*/ 308 h 642"/>
                <a:gd name="TX31" fmla="*/ 793 w 797"/>
                <a:gd name="TY31" fmla="*/ 308 h 64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797" h="642">
                  <a:moveTo>
                    <a:pt x="793" y="308"/>
                  </a:moveTo>
                  <a:lnTo>
                    <a:pt x="762" y="319"/>
                  </a:lnTo>
                  <a:lnTo>
                    <a:pt x="599" y="371"/>
                  </a:lnTo>
                  <a:lnTo>
                    <a:pt x="520" y="387"/>
                  </a:lnTo>
                  <a:lnTo>
                    <a:pt x="476" y="389"/>
                  </a:lnTo>
                  <a:lnTo>
                    <a:pt x="461" y="384"/>
                  </a:lnTo>
                  <a:lnTo>
                    <a:pt x="445" y="377"/>
                  </a:lnTo>
                  <a:lnTo>
                    <a:pt x="397" y="340"/>
                  </a:lnTo>
                  <a:lnTo>
                    <a:pt x="305" y="252"/>
                  </a:lnTo>
                  <a:lnTo>
                    <a:pt x="115" y="44"/>
                  </a:lnTo>
                  <a:lnTo>
                    <a:pt x="76" y="0"/>
                  </a:lnTo>
                  <a:lnTo>
                    <a:pt x="26" y="26"/>
                  </a:lnTo>
                  <a:lnTo>
                    <a:pt x="0" y="26"/>
                  </a:lnTo>
                  <a:lnTo>
                    <a:pt x="41" y="60"/>
                  </a:lnTo>
                  <a:lnTo>
                    <a:pt x="229" y="249"/>
                  </a:lnTo>
                  <a:lnTo>
                    <a:pt x="302" y="350"/>
                  </a:lnTo>
                  <a:lnTo>
                    <a:pt x="330" y="410"/>
                  </a:lnTo>
                  <a:lnTo>
                    <a:pt x="332" y="435"/>
                  </a:lnTo>
                  <a:lnTo>
                    <a:pt x="154" y="615"/>
                  </a:lnTo>
                  <a:lnTo>
                    <a:pt x="154" y="641"/>
                  </a:lnTo>
                  <a:lnTo>
                    <a:pt x="224" y="589"/>
                  </a:lnTo>
                  <a:lnTo>
                    <a:pt x="361" y="485"/>
                  </a:lnTo>
                  <a:lnTo>
                    <a:pt x="420" y="449"/>
                  </a:lnTo>
                  <a:lnTo>
                    <a:pt x="450" y="436"/>
                  </a:lnTo>
                  <a:lnTo>
                    <a:pt x="461" y="435"/>
                  </a:lnTo>
                  <a:lnTo>
                    <a:pt x="512" y="425"/>
                  </a:lnTo>
                  <a:lnTo>
                    <a:pt x="629" y="390"/>
                  </a:lnTo>
                  <a:lnTo>
                    <a:pt x="736" y="353"/>
                  </a:lnTo>
                  <a:lnTo>
                    <a:pt x="785" y="327"/>
                  </a:lnTo>
                  <a:lnTo>
                    <a:pt x="796" y="312"/>
                  </a:lnTo>
                  <a:lnTo>
                    <a:pt x="793" y="308"/>
                  </a:lnTo>
                  <a:lnTo>
                    <a:pt x="793" y="308"/>
                  </a:lnTo>
                  <a:close/>
                </a:path>
              </a:pathLst>
            </a:custGeom>
            <a:solidFill>
              <a:srgbClr val="FAB56A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 rot="46080000">
              <a:off x="10798810" y="3503295"/>
              <a:ext cx="366395" cy="461645"/>
            </a:xfrm>
            <a:custGeom>
              <a:avLst/>
              <a:gdLst>
                <a:gd name="TX0" fmla="*/ 0 w 693"/>
                <a:gd name="TY0" fmla="*/ 871 h 872"/>
                <a:gd name="TX1" fmla="*/ 2 w 693"/>
                <a:gd name="TY1" fmla="*/ 871 h 872"/>
                <a:gd name="TX2" fmla="*/ 13 w 693"/>
                <a:gd name="TY2" fmla="*/ 871 h 872"/>
                <a:gd name="TX3" fmla="*/ 0 w 693"/>
                <a:gd name="TY3" fmla="*/ 871 h 872"/>
                <a:gd name="TX4" fmla="*/ 16 w 693"/>
                <a:gd name="TY4" fmla="*/ 856 h 872"/>
                <a:gd name="TX5" fmla="*/ 26 w 693"/>
                <a:gd name="TY5" fmla="*/ 835 h 872"/>
                <a:gd name="TX6" fmla="*/ 26 w 693"/>
                <a:gd name="TY6" fmla="*/ 820 h 872"/>
                <a:gd name="TX7" fmla="*/ 35 w 693"/>
                <a:gd name="TY7" fmla="*/ 809 h 872"/>
                <a:gd name="TX8" fmla="*/ 46 w 693"/>
                <a:gd name="TY8" fmla="*/ 782 h 872"/>
                <a:gd name="TX9" fmla="*/ 61 w 693"/>
                <a:gd name="TY9" fmla="*/ 730 h 872"/>
                <a:gd name="TX10" fmla="*/ 77 w 693"/>
                <a:gd name="TY10" fmla="*/ 691 h 872"/>
                <a:gd name="TX11" fmla="*/ 77 w 693"/>
                <a:gd name="TY11" fmla="*/ 641 h 872"/>
                <a:gd name="TX12" fmla="*/ 77 w 693"/>
                <a:gd name="TY12" fmla="*/ 625 h 872"/>
                <a:gd name="TX13" fmla="*/ 87 w 693"/>
                <a:gd name="TY13" fmla="*/ 605 h 872"/>
                <a:gd name="TX14" fmla="*/ 103 w 693"/>
                <a:gd name="TY14" fmla="*/ 589 h 872"/>
                <a:gd name="TX15" fmla="*/ 106 w 693"/>
                <a:gd name="TY15" fmla="*/ 570 h 872"/>
                <a:gd name="TX16" fmla="*/ 126 w 693"/>
                <a:gd name="TY16" fmla="*/ 523 h 872"/>
                <a:gd name="TX17" fmla="*/ 129 w 693"/>
                <a:gd name="TY17" fmla="*/ 487 h 872"/>
                <a:gd name="TX18" fmla="*/ 144 w 693"/>
                <a:gd name="TY18" fmla="*/ 468 h 872"/>
                <a:gd name="TX19" fmla="*/ 163 w 693"/>
                <a:gd name="TY19" fmla="*/ 421 h 872"/>
                <a:gd name="TX20" fmla="*/ 180 w 693"/>
                <a:gd name="TY20" fmla="*/ 385 h 872"/>
                <a:gd name="TX21" fmla="*/ 196 w 693"/>
                <a:gd name="TY21" fmla="*/ 363 h 872"/>
                <a:gd name="TX22" fmla="*/ 215 w 693"/>
                <a:gd name="TY22" fmla="*/ 305 h 872"/>
                <a:gd name="TX23" fmla="*/ 231 w 693"/>
                <a:gd name="TY23" fmla="*/ 282 h 872"/>
                <a:gd name="TX24" fmla="*/ 231 w 693"/>
                <a:gd name="TY24" fmla="*/ 256 h 872"/>
                <a:gd name="TX25" fmla="*/ 231 w 693"/>
                <a:gd name="TY25" fmla="*/ 256 h 872"/>
                <a:gd name="TX26" fmla="*/ 231 w 693"/>
                <a:gd name="TY26" fmla="*/ 256 h 872"/>
                <a:gd name="TX27" fmla="*/ 231 w 693"/>
                <a:gd name="TY27" fmla="*/ 256 h 872"/>
                <a:gd name="TX28" fmla="*/ 231 w 693"/>
                <a:gd name="TY28" fmla="*/ 256 h 872"/>
                <a:gd name="TX29" fmla="*/ 231 w 693"/>
                <a:gd name="TY29" fmla="*/ 256 h 872"/>
                <a:gd name="TX30" fmla="*/ 283 w 693"/>
                <a:gd name="TY30" fmla="*/ 206 h 872"/>
                <a:gd name="TX31" fmla="*/ 301 w 693"/>
                <a:gd name="TY31" fmla="*/ 186 h 872"/>
                <a:gd name="TX32" fmla="*/ 340 w 693"/>
                <a:gd name="TY32" fmla="*/ 157 h 872"/>
                <a:gd name="TX33" fmla="*/ 359 w 693"/>
                <a:gd name="TY33" fmla="*/ 154 h 872"/>
                <a:gd name="TX34" fmla="*/ 378 w 693"/>
                <a:gd name="TY34" fmla="*/ 138 h 872"/>
                <a:gd name="TX35" fmla="*/ 417 w 693"/>
                <a:gd name="TY35" fmla="*/ 120 h 872"/>
                <a:gd name="TX36" fmla="*/ 435 w 693"/>
                <a:gd name="TY36" fmla="*/ 104 h 872"/>
                <a:gd name="TX37" fmla="*/ 455 w 693"/>
                <a:gd name="TY37" fmla="*/ 86 h 872"/>
                <a:gd name="TX38" fmla="*/ 493 w 693"/>
                <a:gd name="TY38" fmla="*/ 68 h 872"/>
                <a:gd name="TX39" fmla="*/ 513 w 693"/>
                <a:gd name="TY39" fmla="*/ 52 h 872"/>
                <a:gd name="TX40" fmla="*/ 551 w 693"/>
                <a:gd name="TY40" fmla="*/ 33 h 872"/>
                <a:gd name="TX41" fmla="*/ 618 w 693"/>
                <a:gd name="TY41" fmla="*/ 4 h 872"/>
                <a:gd name="TX42" fmla="*/ 641 w 693"/>
                <a:gd name="TY42" fmla="*/ 0 h 872"/>
                <a:gd name="TX43" fmla="*/ 666 w 693"/>
                <a:gd name="TY43" fmla="*/ 0 h 872"/>
                <a:gd name="TX44" fmla="*/ 692 w 693"/>
                <a:gd name="TY44" fmla="*/ 0 h 872"/>
                <a:gd name="TX45" fmla="*/ 692 w 693"/>
                <a:gd name="TY45" fmla="*/ 0 h 872"/>
                <a:gd name="TX46" fmla="*/ 692 w 693"/>
                <a:gd name="TY46" fmla="*/ 0 h 872"/>
                <a:gd name="TX47" fmla="*/ 689 w 693"/>
                <a:gd name="TY47" fmla="*/ 0 h 872"/>
                <a:gd name="TX48" fmla="*/ 674 w 693"/>
                <a:gd name="TY48" fmla="*/ 7 h 872"/>
                <a:gd name="TX49" fmla="*/ 667 w 693"/>
                <a:gd name="TY49" fmla="*/ 17 h 872"/>
                <a:gd name="TX50" fmla="*/ 666 w 693"/>
                <a:gd name="TY50" fmla="*/ 26 h 872"/>
                <a:gd name="TX51" fmla="*/ 644 w 693"/>
                <a:gd name="TY51" fmla="*/ 42 h 872"/>
                <a:gd name="TX52" fmla="*/ 601 w 693"/>
                <a:gd name="TY52" fmla="*/ 62 h 872"/>
                <a:gd name="TX53" fmla="*/ 574 w 693"/>
                <a:gd name="TY53" fmla="*/ 85 h 872"/>
                <a:gd name="TX54" fmla="*/ 564 w 693"/>
                <a:gd name="TY54" fmla="*/ 104 h 872"/>
                <a:gd name="TX55" fmla="*/ 545 w 693"/>
                <a:gd name="TY55" fmla="*/ 120 h 872"/>
                <a:gd name="TX56" fmla="*/ 506 w 693"/>
                <a:gd name="TY56" fmla="*/ 138 h 872"/>
                <a:gd name="TX57" fmla="*/ 487 w 693"/>
                <a:gd name="TY57" fmla="*/ 154 h 872"/>
                <a:gd name="TX58" fmla="*/ 468 w 693"/>
                <a:gd name="TY58" fmla="*/ 170 h 872"/>
                <a:gd name="TX59" fmla="*/ 430 w 693"/>
                <a:gd name="TY59" fmla="*/ 190 h 872"/>
                <a:gd name="TX60" fmla="*/ 411 w 693"/>
                <a:gd name="TY60" fmla="*/ 206 h 872"/>
                <a:gd name="TX61" fmla="*/ 391 w 693"/>
                <a:gd name="TY61" fmla="*/ 225 h 872"/>
                <a:gd name="TX62" fmla="*/ 353 w 693"/>
                <a:gd name="TY62" fmla="*/ 254 h 872"/>
                <a:gd name="TX63" fmla="*/ 333 w 693"/>
                <a:gd name="TY63" fmla="*/ 256 h 872"/>
                <a:gd name="TX64" fmla="*/ 307 w 693"/>
                <a:gd name="TY64" fmla="*/ 282 h 872"/>
                <a:gd name="TX65" fmla="*/ 307 w 693"/>
                <a:gd name="TY65" fmla="*/ 282 h 872"/>
                <a:gd name="TX66" fmla="*/ 307 w 693"/>
                <a:gd name="TY66" fmla="*/ 282 h 872"/>
                <a:gd name="TX67" fmla="*/ 307 w 693"/>
                <a:gd name="TY67" fmla="*/ 282 h 872"/>
                <a:gd name="TX68" fmla="*/ 307 w 693"/>
                <a:gd name="TY68" fmla="*/ 282 h 872"/>
                <a:gd name="TX69" fmla="*/ 307 w 693"/>
                <a:gd name="TY69" fmla="*/ 282 h 872"/>
                <a:gd name="TX70" fmla="*/ 307 w 693"/>
                <a:gd name="TY70" fmla="*/ 282 h 872"/>
                <a:gd name="TX71" fmla="*/ 307 w 693"/>
                <a:gd name="TY71" fmla="*/ 282 h 872"/>
                <a:gd name="TX72" fmla="*/ 307 w 693"/>
                <a:gd name="TY72" fmla="*/ 282 h 872"/>
                <a:gd name="TX73" fmla="*/ 307 w 693"/>
                <a:gd name="TY73" fmla="*/ 308 h 872"/>
                <a:gd name="TX74" fmla="*/ 291 w 693"/>
                <a:gd name="TY74" fmla="*/ 330 h 872"/>
                <a:gd name="TX75" fmla="*/ 273 w 693"/>
                <a:gd name="TY75" fmla="*/ 387 h 872"/>
                <a:gd name="TX76" fmla="*/ 257 w 693"/>
                <a:gd name="TY76" fmla="*/ 411 h 872"/>
                <a:gd name="TX77" fmla="*/ 241 w 693"/>
                <a:gd name="TY77" fmla="*/ 429 h 872"/>
                <a:gd name="TX78" fmla="*/ 221 w 693"/>
                <a:gd name="TY78" fmla="*/ 478 h 872"/>
                <a:gd name="TX79" fmla="*/ 205 w 693"/>
                <a:gd name="TY79" fmla="*/ 513 h 872"/>
                <a:gd name="TX80" fmla="*/ 189 w 693"/>
                <a:gd name="TY80" fmla="*/ 531 h 872"/>
                <a:gd name="TX81" fmla="*/ 170 w 693"/>
                <a:gd name="TY81" fmla="*/ 570 h 872"/>
                <a:gd name="TX82" fmla="*/ 154 w 693"/>
                <a:gd name="TY82" fmla="*/ 589 h 872"/>
                <a:gd name="TX83" fmla="*/ 154 w 693"/>
                <a:gd name="TY83" fmla="*/ 605 h 872"/>
                <a:gd name="TX84" fmla="*/ 144 w 693"/>
                <a:gd name="TY84" fmla="*/ 625 h 872"/>
                <a:gd name="TX85" fmla="*/ 129 w 693"/>
                <a:gd name="TY85" fmla="*/ 641 h 872"/>
                <a:gd name="TX86" fmla="*/ 129 w 693"/>
                <a:gd name="TY86" fmla="*/ 657 h 872"/>
                <a:gd name="TX87" fmla="*/ 118 w 693"/>
                <a:gd name="TY87" fmla="*/ 676 h 872"/>
                <a:gd name="TX88" fmla="*/ 103 w 693"/>
                <a:gd name="TY88" fmla="*/ 691 h 872"/>
                <a:gd name="TX89" fmla="*/ 84 w 693"/>
                <a:gd name="TY89" fmla="*/ 730 h 872"/>
                <a:gd name="TX90" fmla="*/ 55 w 693"/>
                <a:gd name="TY90" fmla="*/ 776 h 872"/>
                <a:gd name="TX91" fmla="*/ 36 w 693"/>
                <a:gd name="TY91" fmla="*/ 792 h 872"/>
                <a:gd name="TX92" fmla="*/ 26 w 693"/>
                <a:gd name="TY92" fmla="*/ 795 h 872"/>
                <a:gd name="TX93" fmla="*/ 34 w 693"/>
                <a:gd name="TY93" fmla="*/ 812 h 872"/>
                <a:gd name="TX94" fmla="*/ 36 w 693"/>
                <a:gd name="TY94" fmla="*/ 841 h 872"/>
                <a:gd name="TX95" fmla="*/ 26 w 693"/>
                <a:gd name="TY95" fmla="*/ 861 h 872"/>
                <a:gd name="TX96" fmla="*/ 10 w 693"/>
                <a:gd name="TY96" fmla="*/ 870 h 872"/>
                <a:gd name="TX97" fmla="*/ 0 w 693"/>
                <a:gd name="TY97" fmla="*/ 871 h 872"/>
                <a:gd name="TX98" fmla="*/ 13 w 693"/>
                <a:gd name="TY98" fmla="*/ 871 h 872"/>
                <a:gd name="TX99" fmla="*/ 8 w 693"/>
                <a:gd name="TY99" fmla="*/ 871 h 872"/>
                <a:gd name="TX100" fmla="*/ 0 w 693"/>
                <a:gd name="TY100" fmla="*/ 871 h 87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</a:cxnLst>
              <a:rect l="l" t="t" r="r" b="b"/>
              <a:pathLst>
                <a:path w="693" h="872">
                  <a:moveTo>
                    <a:pt x="0" y="871"/>
                  </a:moveTo>
                  <a:lnTo>
                    <a:pt x="2" y="871"/>
                  </a:lnTo>
                  <a:lnTo>
                    <a:pt x="13" y="871"/>
                  </a:lnTo>
                  <a:lnTo>
                    <a:pt x="0" y="871"/>
                  </a:lnTo>
                  <a:lnTo>
                    <a:pt x="16" y="856"/>
                  </a:lnTo>
                  <a:lnTo>
                    <a:pt x="26" y="835"/>
                  </a:lnTo>
                  <a:lnTo>
                    <a:pt x="26" y="820"/>
                  </a:lnTo>
                  <a:lnTo>
                    <a:pt x="35" y="809"/>
                  </a:lnTo>
                  <a:lnTo>
                    <a:pt x="46" y="782"/>
                  </a:lnTo>
                  <a:lnTo>
                    <a:pt x="61" y="730"/>
                  </a:lnTo>
                  <a:lnTo>
                    <a:pt x="77" y="691"/>
                  </a:lnTo>
                  <a:lnTo>
                    <a:pt x="77" y="641"/>
                  </a:lnTo>
                  <a:lnTo>
                    <a:pt x="77" y="625"/>
                  </a:lnTo>
                  <a:lnTo>
                    <a:pt x="87" y="605"/>
                  </a:lnTo>
                  <a:lnTo>
                    <a:pt x="103" y="589"/>
                  </a:lnTo>
                  <a:lnTo>
                    <a:pt x="106" y="570"/>
                  </a:lnTo>
                  <a:lnTo>
                    <a:pt x="126" y="523"/>
                  </a:lnTo>
                  <a:lnTo>
                    <a:pt x="129" y="487"/>
                  </a:lnTo>
                  <a:lnTo>
                    <a:pt x="144" y="468"/>
                  </a:lnTo>
                  <a:lnTo>
                    <a:pt x="163" y="421"/>
                  </a:lnTo>
                  <a:lnTo>
                    <a:pt x="180" y="385"/>
                  </a:lnTo>
                  <a:lnTo>
                    <a:pt x="196" y="363"/>
                  </a:lnTo>
                  <a:lnTo>
                    <a:pt x="215" y="305"/>
                  </a:lnTo>
                  <a:lnTo>
                    <a:pt x="231" y="282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83" y="206"/>
                  </a:lnTo>
                  <a:lnTo>
                    <a:pt x="301" y="186"/>
                  </a:lnTo>
                  <a:lnTo>
                    <a:pt x="340" y="157"/>
                  </a:lnTo>
                  <a:lnTo>
                    <a:pt x="359" y="154"/>
                  </a:lnTo>
                  <a:lnTo>
                    <a:pt x="378" y="138"/>
                  </a:lnTo>
                  <a:lnTo>
                    <a:pt x="417" y="120"/>
                  </a:lnTo>
                  <a:lnTo>
                    <a:pt x="435" y="104"/>
                  </a:lnTo>
                  <a:lnTo>
                    <a:pt x="455" y="86"/>
                  </a:lnTo>
                  <a:lnTo>
                    <a:pt x="493" y="68"/>
                  </a:lnTo>
                  <a:lnTo>
                    <a:pt x="513" y="52"/>
                  </a:lnTo>
                  <a:lnTo>
                    <a:pt x="551" y="33"/>
                  </a:lnTo>
                  <a:lnTo>
                    <a:pt x="618" y="4"/>
                  </a:lnTo>
                  <a:lnTo>
                    <a:pt x="641" y="0"/>
                  </a:lnTo>
                  <a:lnTo>
                    <a:pt x="666" y="0"/>
                  </a:lnTo>
                  <a:lnTo>
                    <a:pt x="692" y="0"/>
                  </a:lnTo>
                  <a:lnTo>
                    <a:pt x="692" y="0"/>
                  </a:lnTo>
                  <a:lnTo>
                    <a:pt x="692" y="0"/>
                  </a:lnTo>
                  <a:lnTo>
                    <a:pt x="689" y="0"/>
                  </a:lnTo>
                  <a:lnTo>
                    <a:pt x="674" y="7"/>
                  </a:lnTo>
                  <a:lnTo>
                    <a:pt x="667" y="17"/>
                  </a:lnTo>
                  <a:lnTo>
                    <a:pt x="666" y="26"/>
                  </a:lnTo>
                  <a:lnTo>
                    <a:pt x="644" y="42"/>
                  </a:lnTo>
                  <a:lnTo>
                    <a:pt x="601" y="62"/>
                  </a:lnTo>
                  <a:lnTo>
                    <a:pt x="574" y="85"/>
                  </a:lnTo>
                  <a:lnTo>
                    <a:pt x="564" y="104"/>
                  </a:lnTo>
                  <a:lnTo>
                    <a:pt x="545" y="120"/>
                  </a:lnTo>
                  <a:lnTo>
                    <a:pt x="506" y="138"/>
                  </a:lnTo>
                  <a:lnTo>
                    <a:pt x="487" y="154"/>
                  </a:lnTo>
                  <a:lnTo>
                    <a:pt x="468" y="170"/>
                  </a:lnTo>
                  <a:lnTo>
                    <a:pt x="430" y="190"/>
                  </a:lnTo>
                  <a:lnTo>
                    <a:pt x="411" y="206"/>
                  </a:lnTo>
                  <a:lnTo>
                    <a:pt x="391" y="225"/>
                  </a:lnTo>
                  <a:lnTo>
                    <a:pt x="353" y="254"/>
                  </a:lnTo>
                  <a:lnTo>
                    <a:pt x="333" y="256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308"/>
                  </a:lnTo>
                  <a:lnTo>
                    <a:pt x="291" y="330"/>
                  </a:lnTo>
                  <a:lnTo>
                    <a:pt x="273" y="387"/>
                  </a:lnTo>
                  <a:lnTo>
                    <a:pt x="257" y="411"/>
                  </a:lnTo>
                  <a:lnTo>
                    <a:pt x="241" y="429"/>
                  </a:lnTo>
                  <a:lnTo>
                    <a:pt x="221" y="478"/>
                  </a:lnTo>
                  <a:lnTo>
                    <a:pt x="205" y="513"/>
                  </a:lnTo>
                  <a:lnTo>
                    <a:pt x="189" y="531"/>
                  </a:lnTo>
                  <a:lnTo>
                    <a:pt x="170" y="570"/>
                  </a:lnTo>
                  <a:lnTo>
                    <a:pt x="154" y="589"/>
                  </a:lnTo>
                  <a:lnTo>
                    <a:pt x="154" y="605"/>
                  </a:lnTo>
                  <a:lnTo>
                    <a:pt x="144" y="625"/>
                  </a:lnTo>
                  <a:lnTo>
                    <a:pt x="129" y="641"/>
                  </a:lnTo>
                  <a:lnTo>
                    <a:pt x="129" y="657"/>
                  </a:lnTo>
                  <a:lnTo>
                    <a:pt x="118" y="676"/>
                  </a:lnTo>
                  <a:lnTo>
                    <a:pt x="103" y="691"/>
                  </a:lnTo>
                  <a:lnTo>
                    <a:pt x="84" y="730"/>
                  </a:lnTo>
                  <a:lnTo>
                    <a:pt x="55" y="776"/>
                  </a:lnTo>
                  <a:lnTo>
                    <a:pt x="36" y="792"/>
                  </a:lnTo>
                  <a:lnTo>
                    <a:pt x="26" y="795"/>
                  </a:lnTo>
                  <a:lnTo>
                    <a:pt x="34" y="812"/>
                  </a:lnTo>
                  <a:lnTo>
                    <a:pt x="36" y="841"/>
                  </a:lnTo>
                  <a:lnTo>
                    <a:pt x="26" y="861"/>
                  </a:lnTo>
                  <a:lnTo>
                    <a:pt x="10" y="870"/>
                  </a:lnTo>
                  <a:lnTo>
                    <a:pt x="0" y="871"/>
                  </a:lnTo>
                  <a:lnTo>
                    <a:pt x="13" y="871"/>
                  </a:lnTo>
                  <a:lnTo>
                    <a:pt x="8" y="871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FAB56A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 rot="46080000">
              <a:off x="10431780" y="2811780"/>
              <a:ext cx="692150" cy="1085215"/>
            </a:xfrm>
            <a:custGeom>
              <a:avLst/>
              <a:gdLst>
                <a:gd name="TX0" fmla="*/ 0 w 1306"/>
                <a:gd name="TY0" fmla="*/ 105 h 2053"/>
                <a:gd name="TX1" fmla="*/ 6 w 1306"/>
                <a:gd name="TY1" fmla="*/ 100 h 2053"/>
                <a:gd name="TX2" fmla="*/ 66 w 1306"/>
                <a:gd name="TY2" fmla="*/ 62 h 2053"/>
                <a:gd name="TX3" fmla="*/ 147 w 1306"/>
                <a:gd name="TY3" fmla="*/ 33 h 2053"/>
                <a:gd name="TX4" fmla="*/ 212 w 1306"/>
                <a:gd name="TY4" fmla="*/ 20 h 2053"/>
                <a:gd name="TX5" fmla="*/ 285 w 1306"/>
                <a:gd name="TY5" fmla="*/ 20 h 2053"/>
                <a:gd name="TX6" fmla="*/ 366 w 1306"/>
                <a:gd name="TY6" fmla="*/ 37 h 2053"/>
                <a:gd name="TX7" fmla="*/ 409 w 1306"/>
                <a:gd name="TY7" fmla="*/ 54 h 2053"/>
                <a:gd name="TX8" fmla="*/ 452 w 1306"/>
                <a:gd name="TY8" fmla="*/ 74 h 2053"/>
                <a:gd name="TX9" fmla="*/ 529 w 1306"/>
                <a:gd name="TY9" fmla="*/ 134 h 2053"/>
                <a:gd name="TX10" fmla="*/ 599 w 1306"/>
                <a:gd name="TY10" fmla="*/ 207 h 2053"/>
                <a:gd name="TX11" fmla="*/ 661 w 1306"/>
                <a:gd name="TY11" fmla="*/ 291 h 2053"/>
                <a:gd name="TX12" fmla="*/ 748 w 1306"/>
                <a:gd name="TY12" fmla="*/ 429 h 2053"/>
                <a:gd name="TX13" fmla="*/ 848 w 1306"/>
                <a:gd name="TY13" fmla="*/ 613 h 2053"/>
                <a:gd name="TX14" fmla="*/ 896 w 1306"/>
                <a:gd name="TY14" fmla="*/ 694 h 2053"/>
                <a:gd name="TX15" fmla="*/ 919 w 1306"/>
                <a:gd name="TY15" fmla="*/ 734 h 2053"/>
                <a:gd name="TX16" fmla="*/ 955 w 1306"/>
                <a:gd name="TY16" fmla="*/ 825 h 2053"/>
                <a:gd name="TX17" fmla="*/ 982 w 1306"/>
                <a:gd name="TY17" fmla="*/ 924 h 2053"/>
                <a:gd name="TX18" fmla="*/ 1001 w 1306"/>
                <a:gd name="TY18" fmla="*/ 1028 h 2053"/>
                <a:gd name="TX19" fmla="*/ 1018 w 1306"/>
                <a:gd name="TY19" fmla="*/ 1178 h 2053"/>
                <a:gd name="TX20" fmla="*/ 1024 w 1306"/>
                <a:gd name="TY20" fmla="*/ 1339 h 2053"/>
                <a:gd name="TX21" fmla="*/ 1024 w 1306"/>
                <a:gd name="TY21" fmla="*/ 1385 h 2053"/>
                <a:gd name="TX22" fmla="*/ 1025 w 1306"/>
                <a:gd name="TY22" fmla="*/ 1408 h 2053"/>
                <a:gd name="TX23" fmla="*/ 1038 w 1306"/>
                <a:gd name="TY23" fmla="*/ 1476 h 2053"/>
                <a:gd name="TX24" fmla="*/ 1077 w 1306"/>
                <a:gd name="TY24" fmla="*/ 1613 h 2053"/>
                <a:gd name="TX25" fmla="*/ 1138 w 1306"/>
                <a:gd name="TY25" fmla="*/ 1771 h 2053"/>
                <a:gd name="TX26" fmla="*/ 1184 w 1306"/>
                <a:gd name="TY26" fmla="*/ 1873 h 2053"/>
                <a:gd name="TX27" fmla="*/ 1231 w 1306"/>
                <a:gd name="TY27" fmla="*/ 1961 h 2053"/>
                <a:gd name="TX28" fmla="*/ 1282 w 1306"/>
                <a:gd name="TY28" fmla="*/ 2029 h 2053"/>
                <a:gd name="TX29" fmla="*/ 1305 w 1306"/>
                <a:gd name="TY29" fmla="*/ 2052 h 2053"/>
                <a:gd name="TX30" fmla="*/ 1298 w 1306"/>
                <a:gd name="TY30" fmla="*/ 2040 h 2053"/>
                <a:gd name="TX31" fmla="*/ 1226 w 1306"/>
                <a:gd name="TY31" fmla="*/ 1927 h 2053"/>
                <a:gd name="TX32" fmla="*/ 1154 w 1306"/>
                <a:gd name="TY32" fmla="*/ 1788 h 2053"/>
                <a:gd name="TX33" fmla="*/ 1109 w 1306"/>
                <a:gd name="TY33" fmla="*/ 1685 h 2053"/>
                <a:gd name="TX34" fmla="*/ 1073 w 1306"/>
                <a:gd name="TY34" fmla="*/ 1575 h 2053"/>
                <a:gd name="TX35" fmla="*/ 1051 w 1306"/>
                <a:gd name="TY35" fmla="*/ 1464 h 2053"/>
                <a:gd name="TX36" fmla="*/ 1050 w 1306"/>
                <a:gd name="TY36" fmla="*/ 1411 h 2053"/>
                <a:gd name="TX37" fmla="*/ 1049 w 1306"/>
                <a:gd name="TY37" fmla="*/ 1358 h 2053"/>
                <a:gd name="TX38" fmla="*/ 1041 w 1306"/>
                <a:gd name="TY38" fmla="*/ 1243 h 2053"/>
                <a:gd name="TX39" fmla="*/ 1025 w 1306"/>
                <a:gd name="TY39" fmla="*/ 1120 h 2053"/>
                <a:gd name="TX40" fmla="*/ 1000 w 1306"/>
                <a:gd name="TY40" fmla="*/ 989 h 2053"/>
                <a:gd name="TX41" fmla="*/ 964 w 1306"/>
                <a:gd name="TY41" fmla="*/ 852 h 2053"/>
                <a:gd name="TX42" fmla="*/ 916 w 1306"/>
                <a:gd name="TY42" fmla="*/ 710 h 2053"/>
                <a:gd name="TX43" fmla="*/ 857 w 1306"/>
                <a:gd name="TY43" fmla="*/ 563 h 2053"/>
                <a:gd name="TX44" fmla="*/ 784 w 1306"/>
                <a:gd name="TY44" fmla="*/ 413 h 2053"/>
                <a:gd name="TX45" fmla="*/ 742 w 1306"/>
                <a:gd name="TY45" fmla="*/ 335 h 2053"/>
                <a:gd name="TX46" fmla="*/ 699 w 1306"/>
                <a:gd name="TY46" fmla="*/ 266 h 2053"/>
                <a:gd name="TX47" fmla="*/ 604 w 1306"/>
                <a:gd name="TY47" fmla="*/ 155 h 2053"/>
                <a:gd name="TX48" fmla="*/ 504 w 1306"/>
                <a:gd name="TY48" fmla="*/ 74 h 2053"/>
                <a:gd name="TX49" fmla="*/ 402 w 1306"/>
                <a:gd name="TY49" fmla="*/ 24 h 2053"/>
                <a:gd name="TX50" fmla="*/ 301 w 1306"/>
                <a:gd name="TY50" fmla="*/ 0 h 2053"/>
                <a:gd name="TX51" fmla="*/ 205 w 1306"/>
                <a:gd name="TY51" fmla="*/ 1 h 2053"/>
                <a:gd name="TX52" fmla="*/ 114 w 1306"/>
                <a:gd name="TY52" fmla="*/ 27 h 2053"/>
                <a:gd name="TX53" fmla="*/ 35 w 1306"/>
                <a:gd name="TY53" fmla="*/ 73 h 2053"/>
                <a:gd name="TX54" fmla="*/ 0 w 1306"/>
                <a:gd name="TY54" fmla="*/ 105 h 20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</a:cxnLst>
              <a:rect l="l" t="t" r="r" b="b"/>
              <a:pathLst>
                <a:path w="1306" h="2053">
                  <a:moveTo>
                    <a:pt x="0" y="105"/>
                  </a:moveTo>
                  <a:lnTo>
                    <a:pt x="6" y="100"/>
                  </a:lnTo>
                  <a:lnTo>
                    <a:pt x="66" y="62"/>
                  </a:lnTo>
                  <a:lnTo>
                    <a:pt x="147" y="33"/>
                  </a:lnTo>
                  <a:lnTo>
                    <a:pt x="212" y="20"/>
                  </a:lnTo>
                  <a:lnTo>
                    <a:pt x="285" y="20"/>
                  </a:lnTo>
                  <a:lnTo>
                    <a:pt x="366" y="37"/>
                  </a:lnTo>
                  <a:lnTo>
                    <a:pt x="409" y="54"/>
                  </a:lnTo>
                  <a:lnTo>
                    <a:pt x="452" y="74"/>
                  </a:lnTo>
                  <a:lnTo>
                    <a:pt x="529" y="134"/>
                  </a:lnTo>
                  <a:lnTo>
                    <a:pt x="599" y="207"/>
                  </a:lnTo>
                  <a:lnTo>
                    <a:pt x="661" y="291"/>
                  </a:lnTo>
                  <a:lnTo>
                    <a:pt x="748" y="429"/>
                  </a:lnTo>
                  <a:lnTo>
                    <a:pt x="848" y="613"/>
                  </a:lnTo>
                  <a:lnTo>
                    <a:pt x="896" y="694"/>
                  </a:lnTo>
                  <a:lnTo>
                    <a:pt x="919" y="734"/>
                  </a:lnTo>
                  <a:lnTo>
                    <a:pt x="955" y="825"/>
                  </a:lnTo>
                  <a:lnTo>
                    <a:pt x="982" y="924"/>
                  </a:lnTo>
                  <a:lnTo>
                    <a:pt x="1001" y="1028"/>
                  </a:lnTo>
                  <a:lnTo>
                    <a:pt x="1018" y="1178"/>
                  </a:lnTo>
                  <a:lnTo>
                    <a:pt x="1024" y="1339"/>
                  </a:lnTo>
                  <a:lnTo>
                    <a:pt x="1024" y="1385"/>
                  </a:lnTo>
                  <a:lnTo>
                    <a:pt x="1025" y="1408"/>
                  </a:lnTo>
                  <a:lnTo>
                    <a:pt x="1038" y="1476"/>
                  </a:lnTo>
                  <a:lnTo>
                    <a:pt x="1077" y="1613"/>
                  </a:lnTo>
                  <a:lnTo>
                    <a:pt x="1138" y="1771"/>
                  </a:lnTo>
                  <a:lnTo>
                    <a:pt x="1184" y="1873"/>
                  </a:lnTo>
                  <a:lnTo>
                    <a:pt x="1231" y="1961"/>
                  </a:lnTo>
                  <a:lnTo>
                    <a:pt x="1282" y="2029"/>
                  </a:lnTo>
                  <a:lnTo>
                    <a:pt x="1305" y="2052"/>
                  </a:lnTo>
                  <a:lnTo>
                    <a:pt x="1298" y="2040"/>
                  </a:lnTo>
                  <a:lnTo>
                    <a:pt x="1226" y="1927"/>
                  </a:lnTo>
                  <a:lnTo>
                    <a:pt x="1154" y="1788"/>
                  </a:lnTo>
                  <a:lnTo>
                    <a:pt x="1109" y="1685"/>
                  </a:lnTo>
                  <a:lnTo>
                    <a:pt x="1073" y="1575"/>
                  </a:lnTo>
                  <a:lnTo>
                    <a:pt x="1051" y="1464"/>
                  </a:lnTo>
                  <a:lnTo>
                    <a:pt x="1050" y="1411"/>
                  </a:lnTo>
                  <a:lnTo>
                    <a:pt x="1049" y="1358"/>
                  </a:lnTo>
                  <a:lnTo>
                    <a:pt x="1041" y="1243"/>
                  </a:lnTo>
                  <a:lnTo>
                    <a:pt x="1025" y="1120"/>
                  </a:lnTo>
                  <a:lnTo>
                    <a:pt x="1000" y="989"/>
                  </a:lnTo>
                  <a:lnTo>
                    <a:pt x="964" y="852"/>
                  </a:lnTo>
                  <a:lnTo>
                    <a:pt x="916" y="710"/>
                  </a:lnTo>
                  <a:lnTo>
                    <a:pt x="857" y="563"/>
                  </a:lnTo>
                  <a:lnTo>
                    <a:pt x="784" y="413"/>
                  </a:lnTo>
                  <a:lnTo>
                    <a:pt x="742" y="335"/>
                  </a:lnTo>
                  <a:lnTo>
                    <a:pt x="699" y="266"/>
                  </a:lnTo>
                  <a:lnTo>
                    <a:pt x="604" y="155"/>
                  </a:lnTo>
                  <a:lnTo>
                    <a:pt x="504" y="74"/>
                  </a:lnTo>
                  <a:lnTo>
                    <a:pt x="402" y="24"/>
                  </a:lnTo>
                  <a:lnTo>
                    <a:pt x="301" y="0"/>
                  </a:lnTo>
                  <a:lnTo>
                    <a:pt x="205" y="1"/>
                  </a:lnTo>
                  <a:lnTo>
                    <a:pt x="114" y="27"/>
                  </a:lnTo>
                  <a:lnTo>
                    <a:pt x="35" y="73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AB56A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4"/>
            <p:cNvSpPr>
              <a:spLocks/>
            </p:cNvSpPr>
            <p:nvPr/>
          </p:nvSpPr>
          <p:spPr>
            <a:xfrm rot="46080000">
              <a:off x="9302115" y="5221605"/>
              <a:ext cx="1570355" cy="448945"/>
            </a:xfrm>
            <a:custGeom>
              <a:avLst/>
              <a:gdLst>
                <a:gd name="TX0" fmla="*/ 2969 w 2970"/>
                <a:gd name="TY0" fmla="*/ 844 h 845"/>
                <a:gd name="TX1" fmla="*/ 2867 w 2970"/>
                <a:gd name="TY1" fmla="*/ 0 h 845"/>
                <a:gd name="TX2" fmla="*/ 0 w 2970"/>
                <a:gd name="TY2" fmla="*/ 333 h 845"/>
                <a:gd name="TX3" fmla="*/ 76 w 2970"/>
                <a:gd name="TY3" fmla="*/ 844 h 845"/>
                <a:gd name="TX4" fmla="*/ 2969 w 2970"/>
                <a:gd name="TY4" fmla="*/ 844 h 84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970" h="845">
                  <a:moveTo>
                    <a:pt x="2969" y="844"/>
                  </a:moveTo>
                  <a:lnTo>
                    <a:pt x="2867" y="0"/>
                  </a:lnTo>
                  <a:lnTo>
                    <a:pt x="0" y="333"/>
                  </a:lnTo>
                  <a:lnTo>
                    <a:pt x="76" y="844"/>
                  </a:lnTo>
                  <a:lnTo>
                    <a:pt x="2969" y="844"/>
                  </a:lnTo>
                  <a:close/>
                </a:path>
              </a:pathLst>
            </a:custGeom>
            <a:solidFill>
              <a:srgbClr val="EFEFF9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도형 35"/>
            <p:cNvSpPr>
              <a:spLocks/>
            </p:cNvSpPr>
            <p:nvPr/>
          </p:nvSpPr>
          <p:spPr>
            <a:xfrm rot="67260000">
              <a:off x="8356600" y="5113655"/>
              <a:ext cx="2001520" cy="2123440"/>
            </a:xfrm>
            <a:prstGeom prst="rect">
              <a:avLst/>
            </a:prstGeom>
            <a:solidFill>
              <a:srgbClr val="37556C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도형 36"/>
            <p:cNvSpPr>
              <a:spLocks/>
            </p:cNvSpPr>
            <p:nvPr/>
          </p:nvSpPr>
          <p:spPr>
            <a:xfrm rot="46080000">
              <a:off x="9177655" y="5234305"/>
              <a:ext cx="355600" cy="351155"/>
            </a:xfrm>
            <a:custGeom>
              <a:avLst/>
              <a:gdLst>
                <a:gd name="TX0" fmla="*/ 334 w 668"/>
                <a:gd name="TY0" fmla="*/ 0 h 667"/>
                <a:gd name="TX1" fmla="*/ 367 w 668"/>
                <a:gd name="TY1" fmla="*/ 1 h 667"/>
                <a:gd name="TX2" fmla="*/ 432 w 668"/>
                <a:gd name="TY2" fmla="*/ 14 h 667"/>
                <a:gd name="TX3" fmla="*/ 493 w 668"/>
                <a:gd name="TY3" fmla="*/ 40 h 667"/>
                <a:gd name="TX4" fmla="*/ 546 w 668"/>
                <a:gd name="TY4" fmla="*/ 76 h 667"/>
                <a:gd name="TX5" fmla="*/ 591 w 668"/>
                <a:gd name="TY5" fmla="*/ 120 h 667"/>
                <a:gd name="TX6" fmla="*/ 627 w 668"/>
                <a:gd name="TY6" fmla="*/ 174 h 667"/>
                <a:gd name="TX7" fmla="*/ 653 w 668"/>
                <a:gd name="TY7" fmla="*/ 234 h 667"/>
                <a:gd name="TX8" fmla="*/ 666 w 668"/>
                <a:gd name="TY8" fmla="*/ 299 h 667"/>
                <a:gd name="TX9" fmla="*/ 667 w 668"/>
                <a:gd name="TY9" fmla="*/ 332 h 667"/>
                <a:gd name="TX10" fmla="*/ 666 w 668"/>
                <a:gd name="TY10" fmla="*/ 367 h 667"/>
                <a:gd name="TX11" fmla="*/ 653 w 668"/>
                <a:gd name="TY11" fmla="*/ 432 h 667"/>
                <a:gd name="TX12" fmla="*/ 627 w 668"/>
                <a:gd name="TY12" fmla="*/ 492 h 667"/>
                <a:gd name="TX13" fmla="*/ 591 w 668"/>
                <a:gd name="TY13" fmla="*/ 545 h 667"/>
                <a:gd name="TX14" fmla="*/ 546 w 668"/>
                <a:gd name="TY14" fmla="*/ 590 h 667"/>
                <a:gd name="TX15" fmla="*/ 493 w 668"/>
                <a:gd name="TY15" fmla="*/ 626 h 667"/>
                <a:gd name="TX16" fmla="*/ 432 w 668"/>
                <a:gd name="TY16" fmla="*/ 652 h 667"/>
                <a:gd name="TX17" fmla="*/ 367 w 668"/>
                <a:gd name="TY17" fmla="*/ 665 h 667"/>
                <a:gd name="TX18" fmla="*/ 334 w 668"/>
                <a:gd name="TY18" fmla="*/ 666 h 667"/>
                <a:gd name="TX19" fmla="*/ 300 w 668"/>
                <a:gd name="TY19" fmla="*/ 665 h 667"/>
                <a:gd name="TX20" fmla="*/ 235 w 668"/>
                <a:gd name="TY20" fmla="*/ 652 h 667"/>
                <a:gd name="TX21" fmla="*/ 174 w 668"/>
                <a:gd name="TY21" fmla="*/ 626 h 667"/>
                <a:gd name="TX22" fmla="*/ 121 w 668"/>
                <a:gd name="TY22" fmla="*/ 590 h 667"/>
                <a:gd name="TX23" fmla="*/ 76 w 668"/>
                <a:gd name="TY23" fmla="*/ 545 h 667"/>
                <a:gd name="TX24" fmla="*/ 40 w 668"/>
                <a:gd name="TY24" fmla="*/ 492 h 667"/>
                <a:gd name="TX25" fmla="*/ 15 w 668"/>
                <a:gd name="TY25" fmla="*/ 432 h 667"/>
                <a:gd name="TX26" fmla="*/ 2 w 668"/>
                <a:gd name="TY26" fmla="*/ 367 h 667"/>
                <a:gd name="TX27" fmla="*/ 0 w 668"/>
                <a:gd name="TY27" fmla="*/ 332 h 667"/>
                <a:gd name="TX28" fmla="*/ 2 w 668"/>
                <a:gd name="TY28" fmla="*/ 299 h 667"/>
                <a:gd name="TX29" fmla="*/ 15 w 668"/>
                <a:gd name="TY29" fmla="*/ 234 h 667"/>
                <a:gd name="TX30" fmla="*/ 40 w 668"/>
                <a:gd name="TY30" fmla="*/ 174 h 667"/>
                <a:gd name="TX31" fmla="*/ 76 w 668"/>
                <a:gd name="TY31" fmla="*/ 120 h 667"/>
                <a:gd name="TX32" fmla="*/ 121 w 668"/>
                <a:gd name="TY32" fmla="*/ 76 h 667"/>
                <a:gd name="TX33" fmla="*/ 174 w 668"/>
                <a:gd name="TY33" fmla="*/ 40 h 667"/>
                <a:gd name="TX34" fmla="*/ 235 w 668"/>
                <a:gd name="TY34" fmla="*/ 14 h 667"/>
                <a:gd name="TX35" fmla="*/ 300 w 668"/>
                <a:gd name="TY35" fmla="*/ 1 h 667"/>
                <a:gd name="TX36" fmla="*/ 334 w 668"/>
                <a:gd name="TY36" fmla="*/ 0 h 66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668" h="667">
                  <a:moveTo>
                    <a:pt x="334" y="0"/>
                  </a:moveTo>
                  <a:lnTo>
                    <a:pt x="367" y="1"/>
                  </a:lnTo>
                  <a:lnTo>
                    <a:pt x="432" y="14"/>
                  </a:lnTo>
                  <a:lnTo>
                    <a:pt x="493" y="40"/>
                  </a:lnTo>
                  <a:lnTo>
                    <a:pt x="546" y="76"/>
                  </a:lnTo>
                  <a:lnTo>
                    <a:pt x="591" y="120"/>
                  </a:lnTo>
                  <a:lnTo>
                    <a:pt x="627" y="174"/>
                  </a:lnTo>
                  <a:lnTo>
                    <a:pt x="653" y="234"/>
                  </a:lnTo>
                  <a:lnTo>
                    <a:pt x="666" y="299"/>
                  </a:lnTo>
                  <a:lnTo>
                    <a:pt x="667" y="332"/>
                  </a:lnTo>
                  <a:lnTo>
                    <a:pt x="666" y="367"/>
                  </a:lnTo>
                  <a:lnTo>
                    <a:pt x="653" y="432"/>
                  </a:lnTo>
                  <a:lnTo>
                    <a:pt x="627" y="492"/>
                  </a:lnTo>
                  <a:lnTo>
                    <a:pt x="591" y="545"/>
                  </a:lnTo>
                  <a:lnTo>
                    <a:pt x="546" y="590"/>
                  </a:lnTo>
                  <a:lnTo>
                    <a:pt x="493" y="626"/>
                  </a:lnTo>
                  <a:lnTo>
                    <a:pt x="432" y="652"/>
                  </a:lnTo>
                  <a:lnTo>
                    <a:pt x="367" y="665"/>
                  </a:lnTo>
                  <a:lnTo>
                    <a:pt x="334" y="666"/>
                  </a:lnTo>
                  <a:lnTo>
                    <a:pt x="300" y="665"/>
                  </a:lnTo>
                  <a:lnTo>
                    <a:pt x="235" y="652"/>
                  </a:lnTo>
                  <a:lnTo>
                    <a:pt x="174" y="626"/>
                  </a:lnTo>
                  <a:lnTo>
                    <a:pt x="121" y="590"/>
                  </a:lnTo>
                  <a:lnTo>
                    <a:pt x="76" y="545"/>
                  </a:lnTo>
                  <a:lnTo>
                    <a:pt x="40" y="492"/>
                  </a:lnTo>
                  <a:lnTo>
                    <a:pt x="15" y="432"/>
                  </a:lnTo>
                  <a:lnTo>
                    <a:pt x="2" y="367"/>
                  </a:lnTo>
                  <a:lnTo>
                    <a:pt x="0" y="332"/>
                  </a:lnTo>
                  <a:lnTo>
                    <a:pt x="2" y="299"/>
                  </a:lnTo>
                  <a:lnTo>
                    <a:pt x="15" y="234"/>
                  </a:lnTo>
                  <a:lnTo>
                    <a:pt x="40" y="174"/>
                  </a:lnTo>
                  <a:lnTo>
                    <a:pt x="76" y="120"/>
                  </a:lnTo>
                  <a:lnTo>
                    <a:pt x="121" y="76"/>
                  </a:lnTo>
                  <a:lnTo>
                    <a:pt x="174" y="40"/>
                  </a:lnTo>
                  <a:lnTo>
                    <a:pt x="235" y="14"/>
                  </a:lnTo>
                  <a:lnTo>
                    <a:pt x="300" y="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도형 10"/>
          <p:cNvSpPr>
            <a:spLocks/>
          </p:cNvSpPr>
          <p:nvPr/>
        </p:nvSpPr>
        <p:spPr>
          <a:xfrm rot="10800000">
            <a:off x="5622290" y="1305560"/>
            <a:ext cx="991870" cy="872490"/>
          </a:xfrm>
          <a:custGeom>
            <a:avLst/>
            <a:gdLst>
              <a:gd name="TX0" fmla="*/ 3195 w 3548"/>
              <a:gd name="TY0" fmla="*/ 3123 h 3124"/>
              <a:gd name="TX1" fmla="*/ 354 w 3548"/>
              <a:gd name="TY1" fmla="*/ 3123 h 3124"/>
              <a:gd name="TX2" fmla="*/ 318 w 3548"/>
              <a:gd name="TY2" fmla="*/ 3122 h 3124"/>
              <a:gd name="TX3" fmla="*/ 249 w 3548"/>
              <a:gd name="TY3" fmla="*/ 3109 h 3124"/>
              <a:gd name="TX4" fmla="*/ 185 w 3548"/>
              <a:gd name="TY4" fmla="*/ 3082 h 3124"/>
              <a:gd name="TX5" fmla="*/ 129 w 3548"/>
              <a:gd name="TY5" fmla="*/ 3043 h 3124"/>
              <a:gd name="TX6" fmla="*/ 80 w 3548"/>
              <a:gd name="TY6" fmla="*/ 2995 h 3124"/>
              <a:gd name="TX7" fmla="*/ 43 w 3548"/>
              <a:gd name="TY7" fmla="*/ 2939 h 3124"/>
              <a:gd name="TX8" fmla="*/ 16 w 3548"/>
              <a:gd name="TY8" fmla="*/ 2876 h 3124"/>
              <a:gd name="TX9" fmla="*/ 1 w 3548"/>
              <a:gd name="TY9" fmla="*/ 2807 h 3124"/>
              <a:gd name="TX10" fmla="*/ 0 w 3548"/>
              <a:gd name="TY10" fmla="*/ 2771 h 3124"/>
              <a:gd name="TX11" fmla="*/ 0 w 3548"/>
              <a:gd name="TY11" fmla="*/ 354 h 3124"/>
              <a:gd name="TX12" fmla="*/ 1 w 3548"/>
              <a:gd name="TY12" fmla="*/ 317 h 3124"/>
              <a:gd name="TX13" fmla="*/ 16 w 3548"/>
              <a:gd name="TY13" fmla="*/ 248 h 3124"/>
              <a:gd name="TX14" fmla="*/ 43 w 3548"/>
              <a:gd name="TY14" fmla="*/ 185 h 3124"/>
              <a:gd name="TX15" fmla="*/ 80 w 3548"/>
              <a:gd name="TY15" fmla="*/ 128 h 3124"/>
              <a:gd name="TX16" fmla="*/ 129 w 3548"/>
              <a:gd name="TY16" fmla="*/ 81 h 3124"/>
              <a:gd name="TX17" fmla="*/ 185 w 3548"/>
              <a:gd name="TY17" fmla="*/ 42 h 3124"/>
              <a:gd name="TX18" fmla="*/ 249 w 3548"/>
              <a:gd name="TY18" fmla="*/ 16 h 3124"/>
              <a:gd name="TX19" fmla="*/ 318 w 3548"/>
              <a:gd name="TY19" fmla="*/ 2 h 3124"/>
              <a:gd name="TX20" fmla="*/ 354 w 3548"/>
              <a:gd name="TY20" fmla="*/ 0 h 3124"/>
              <a:gd name="TX21" fmla="*/ 3195 w 3548"/>
              <a:gd name="TY21" fmla="*/ 0 h 3124"/>
              <a:gd name="TX22" fmla="*/ 3231 w 3548"/>
              <a:gd name="TY22" fmla="*/ 2 h 3124"/>
              <a:gd name="TX23" fmla="*/ 3300 w 3548"/>
              <a:gd name="TY23" fmla="*/ 16 h 3124"/>
              <a:gd name="TX24" fmla="*/ 3363 w 3548"/>
              <a:gd name="TY24" fmla="*/ 42 h 3124"/>
              <a:gd name="TX25" fmla="*/ 3419 w 3548"/>
              <a:gd name="TY25" fmla="*/ 81 h 3124"/>
              <a:gd name="TX26" fmla="*/ 3468 w 3548"/>
              <a:gd name="TY26" fmla="*/ 128 h 3124"/>
              <a:gd name="TX27" fmla="*/ 3506 w 3548"/>
              <a:gd name="TY27" fmla="*/ 185 h 3124"/>
              <a:gd name="TX28" fmla="*/ 3533 w 3548"/>
              <a:gd name="TY28" fmla="*/ 248 h 3124"/>
              <a:gd name="TX29" fmla="*/ 3547 w 3548"/>
              <a:gd name="TY29" fmla="*/ 317 h 3124"/>
              <a:gd name="TX30" fmla="*/ 3547 w 3548"/>
              <a:gd name="TY30" fmla="*/ 354 h 3124"/>
              <a:gd name="TX31" fmla="*/ 3547 w 3548"/>
              <a:gd name="TY31" fmla="*/ 2771 h 3124"/>
              <a:gd name="TX32" fmla="*/ 3547 w 3548"/>
              <a:gd name="TY32" fmla="*/ 2807 h 3124"/>
              <a:gd name="TX33" fmla="*/ 3533 w 3548"/>
              <a:gd name="TY33" fmla="*/ 2876 h 3124"/>
              <a:gd name="TX34" fmla="*/ 3506 w 3548"/>
              <a:gd name="TY34" fmla="*/ 2939 h 3124"/>
              <a:gd name="TX35" fmla="*/ 3468 w 3548"/>
              <a:gd name="TY35" fmla="*/ 2995 h 3124"/>
              <a:gd name="TX36" fmla="*/ 3419 w 3548"/>
              <a:gd name="TY36" fmla="*/ 3043 h 3124"/>
              <a:gd name="TX37" fmla="*/ 3363 w 3548"/>
              <a:gd name="TY37" fmla="*/ 3082 h 3124"/>
              <a:gd name="TX38" fmla="*/ 3300 w 3548"/>
              <a:gd name="TY38" fmla="*/ 3109 h 3124"/>
              <a:gd name="TX39" fmla="*/ 3231 w 3548"/>
              <a:gd name="TY39" fmla="*/ 3122 h 3124"/>
              <a:gd name="TX40" fmla="*/ 3195 w 3548"/>
              <a:gd name="TY40" fmla="*/ 3123 h 312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</a:cxnLst>
            <a:rect l="l" t="t" r="r" b="b"/>
            <a:pathLst>
              <a:path w="3548" h="3124">
                <a:moveTo>
                  <a:pt x="3195" y="3123"/>
                </a:moveTo>
                <a:lnTo>
                  <a:pt x="354" y="3123"/>
                </a:lnTo>
                <a:lnTo>
                  <a:pt x="318" y="3122"/>
                </a:lnTo>
                <a:lnTo>
                  <a:pt x="249" y="3109"/>
                </a:lnTo>
                <a:lnTo>
                  <a:pt x="185" y="3082"/>
                </a:lnTo>
                <a:lnTo>
                  <a:pt x="129" y="3043"/>
                </a:lnTo>
                <a:lnTo>
                  <a:pt x="80" y="2995"/>
                </a:lnTo>
                <a:lnTo>
                  <a:pt x="43" y="2939"/>
                </a:lnTo>
                <a:lnTo>
                  <a:pt x="16" y="2876"/>
                </a:lnTo>
                <a:lnTo>
                  <a:pt x="1" y="2807"/>
                </a:lnTo>
                <a:lnTo>
                  <a:pt x="0" y="2771"/>
                </a:lnTo>
                <a:lnTo>
                  <a:pt x="0" y="354"/>
                </a:lnTo>
                <a:lnTo>
                  <a:pt x="1" y="317"/>
                </a:lnTo>
                <a:lnTo>
                  <a:pt x="16" y="248"/>
                </a:lnTo>
                <a:lnTo>
                  <a:pt x="43" y="185"/>
                </a:lnTo>
                <a:lnTo>
                  <a:pt x="80" y="128"/>
                </a:lnTo>
                <a:lnTo>
                  <a:pt x="129" y="81"/>
                </a:lnTo>
                <a:lnTo>
                  <a:pt x="185" y="42"/>
                </a:lnTo>
                <a:lnTo>
                  <a:pt x="249" y="16"/>
                </a:lnTo>
                <a:lnTo>
                  <a:pt x="318" y="2"/>
                </a:lnTo>
                <a:lnTo>
                  <a:pt x="354" y="0"/>
                </a:lnTo>
                <a:lnTo>
                  <a:pt x="3195" y="0"/>
                </a:lnTo>
                <a:lnTo>
                  <a:pt x="3231" y="2"/>
                </a:lnTo>
                <a:lnTo>
                  <a:pt x="3300" y="16"/>
                </a:lnTo>
                <a:lnTo>
                  <a:pt x="3363" y="42"/>
                </a:lnTo>
                <a:lnTo>
                  <a:pt x="3419" y="81"/>
                </a:lnTo>
                <a:lnTo>
                  <a:pt x="3468" y="128"/>
                </a:lnTo>
                <a:lnTo>
                  <a:pt x="3506" y="185"/>
                </a:lnTo>
                <a:lnTo>
                  <a:pt x="3533" y="248"/>
                </a:lnTo>
                <a:lnTo>
                  <a:pt x="3547" y="317"/>
                </a:lnTo>
                <a:lnTo>
                  <a:pt x="3547" y="354"/>
                </a:lnTo>
                <a:lnTo>
                  <a:pt x="3547" y="2771"/>
                </a:lnTo>
                <a:lnTo>
                  <a:pt x="3547" y="2807"/>
                </a:lnTo>
                <a:lnTo>
                  <a:pt x="3533" y="2876"/>
                </a:lnTo>
                <a:lnTo>
                  <a:pt x="3506" y="2939"/>
                </a:lnTo>
                <a:lnTo>
                  <a:pt x="3468" y="2995"/>
                </a:lnTo>
                <a:lnTo>
                  <a:pt x="3419" y="3043"/>
                </a:lnTo>
                <a:lnTo>
                  <a:pt x="3363" y="3082"/>
                </a:lnTo>
                <a:lnTo>
                  <a:pt x="3300" y="3109"/>
                </a:lnTo>
                <a:lnTo>
                  <a:pt x="3231" y="3122"/>
                </a:lnTo>
                <a:lnTo>
                  <a:pt x="3195" y="3123"/>
                </a:lnTo>
                <a:close/>
              </a:path>
            </a:pathLst>
          </a:custGeom>
          <a:solidFill>
            <a:srgbClr val="CDD6DF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10800000">
            <a:off x="5015865" y="1922145"/>
            <a:ext cx="2204720" cy="2595245"/>
          </a:xfrm>
          <a:custGeom>
            <a:avLst/>
            <a:gdLst>
              <a:gd name="TX0" fmla="*/ 7894 w 7895"/>
              <a:gd name="TY0" fmla="*/ 3945 h 9292"/>
              <a:gd name="TX1" fmla="*/ 7893 w 7895"/>
              <a:gd name="TY1" fmla="*/ 3844 h 9292"/>
              <a:gd name="TX2" fmla="*/ 7883 w 7895"/>
              <a:gd name="TY2" fmla="*/ 3641 h 9292"/>
              <a:gd name="TX3" fmla="*/ 7863 w 7895"/>
              <a:gd name="TY3" fmla="*/ 3442 h 9292"/>
              <a:gd name="TX4" fmla="*/ 7833 w 7895"/>
              <a:gd name="TY4" fmla="*/ 3247 h 9292"/>
              <a:gd name="TX5" fmla="*/ 7794 w 7895"/>
              <a:gd name="TY5" fmla="*/ 3054 h 9292"/>
              <a:gd name="TX6" fmla="*/ 7745 w 7895"/>
              <a:gd name="TY6" fmla="*/ 2865 h 9292"/>
              <a:gd name="TX7" fmla="*/ 7687 w 7895"/>
              <a:gd name="TY7" fmla="*/ 2680 h 9292"/>
              <a:gd name="TX8" fmla="*/ 7621 w 7895"/>
              <a:gd name="TY8" fmla="*/ 2498 h 9292"/>
              <a:gd name="TX9" fmla="*/ 7546 w 7895"/>
              <a:gd name="TY9" fmla="*/ 2321 h 9292"/>
              <a:gd name="TX10" fmla="*/ 7462 w 7895"/>
              <a:gd name="TY10" fmla="*/ 2149 h 9292"/>
              <a:gd name="TX11" fmla="*/ 7372 w 7895"/>
              <a:gd name="TY11" fmla="*/ 1982 h 9292"/>
              <a:gd name="TX12" fmla="*/ 7272 w 7895"/>
              <a:gd name="TY12" fmla="*/ 1819 h 9292"/>
              <a:gd name="TX13" fmla="*/ 7166 w 7895"/>
              <a:gd name="TY13" fmla="*/ 1661 h 9292"/>
              <a:gd name="TX14" fmla="*/ 7052 w 7895"/>
              <a:gd name="TY14" fmla="*/ 1510 h 9292"/>
              <a:gd name="TX15" fmla="*/ 6931 w 7895"/>
              <a:gd name="TY15" fmla="*/ 1363 h 9292"/>
              <a:gd name="TX16" fmla="*/ 6805 w 7895"/>
              <a:gd name="TY16" fmla="*/ 1223 h 9292"/>
              <a:gd name="TX17" fmla="*/ 6671 w 7895"/>
              <a:gd name="TY17" fmla="*/ 1089 h 9292"/>
              <a:gd name="TX18" fmla="*/ 6531 w 7895"/>
              <a:gd name="TY18" fmla="*/ 961 h 9292"/>
              <a:gd name="TX19" fmla="*/ 6384 w 7895"/>
              <a:gd name="TY19" fmla="*/ 840 h 9292"/>
              <a:gd name="TX20" fmla="*/ 6231 w 7895"/>
              <a:gd name="TY20" fmla="*/ 728 h 9292"/>
              <a:gd name="TX21" fmla="*/ 6075 w 7895"/>
              <a:gd name="TY21" fmla="*/ 622 h 9292"/>
              <a:gd name="TX22" fmla="*/ 5912 w 7895"/>
              <a:gd name="TY22" fmla="*/ 522 h 9292"/>
              <a:gd name="TX23" fmla="*/ 5745 w 7895"/>
              <a:gd name="TY23" fmla="*/ 432 h 9292"/>
              <a:gd name="TX24" fmla="*/ 5572 w 7895"/>
              <a:gd name="TY24" fmla="*/ 348 h 9292"/>
              <a:gd name="TX25" fmla="*/ 5395 w 7895"/>
              <a:gd name="TY25" fmla="*/ 273 h 9292"/>
              <a:gd name="TX26" fmla="*/ 5214 w 7895"/>
              <a:gd name="TY26" fmla="*/ 207 h 9292"/>
              <a:gd name="TX27" fmla="*/ 5028 w 7895"/>
              <a:gd name="TY27" fmla="*/ 150 h 9292"/>
              <a:gd name="TX28" fmla="*/ 4839 w 7895"/>
              <a:gd name="TY28" fmla="*/ 101 h 9292"/>
              <a:gd name="TX29" fmla="*/ 4646 w 7895"/>
              <a:gd name="TY29" fmla="*/ 62 h 9292"/>
              <a:gd name="TX30" fmla="*/ 4450 w 7895"/>
              <a:gd name="TY30" fmla="*/ 32 h 9292"/>
              <a:gd name="TX31" fmla="*/ 4250 w 7895"/>
              <a:gd name="TY31" fmla="*/ 12 h 9292"/>
              <a:gd name="TX32" fmla="*/ 4049 w 7895"/>
              <a:gd name="TY32" fmla="*/ 1 h 9292"/>
              <a:gd name="TX33" fmla="*/ 3947 w 7895"/>
              <a:gd name="TY33" fmla="*/ 0 h 9292"/>
              <a:gd name="TX34" fmla="*/ 3846 w 7895"/>
              <a:gd name="TY34" fmla="*/ 1 h 9292"/>
              <a:gd name="TX35" fmla="*/ 3643 w 7895"/>
              <a:gd name="TY35" fmla="*/ 12 h 9292"/>
              <a:gd name="TX36" fmla="*/ 3444 w 7895"/>
              <a:gd name="TY36" fmla="*/ 32 h 9292"/>
              <a:gd name="TX37" fmla="*/ 3248 w 7895"/>
              <a:gd name="TY37" fmla="*/ 62 h 9292"/>
              <a:gd name="TX38" fmla="*/ 3055 w 7895"/>
              <a:gd name="TY38" fmla="*/ 101 h 9292"/>
              <a:gd name="TX39" fmla="*/ 2867 w 7895"/>
              <a:gd name="TY39" fmla="*/ 150 h 9292"/>
              <a:gd name="TX40" fmla="*/ 2681 w 7895"/>
              <a:gd name="TY40" fmla="*/ 207 h 9292"/>
              <a:gd name="TX41" fmla="*/ 2499 w 7895"/>
              <a:gd name="TY41" fmla="*/ 273 h 9292"/>
              <a:gd name="TX42" fmla="*/ 2322 w 7895"/>
              <a:gd name="TY42" fmla="*/ 348 h 9292"/>
              <a:gd name="TX43" fmla="*/ 2150 w 7895"/>
              <a:gd name="TY43" fmla="*/ 432 h 9292"/>
              <a:gd name="TX44" fmla="*/ 1983 w 7895"/>
              <a:gd name="TY44" fmla="*/ 522 h 9292"/>
              <a:gd name="TX45" fmla="*/ 1820 w 7895"/>
              <a:gd name="TY45" fmla="*/ 622 h 9292"/>
              <a:gd name="TX46" fmla="*/ 1662 w 7895"/>
              <a:gd name="TY46" fmla="*/ 728 h 9292"/>
              <a:gd name="TX47" fmla="*/ 1510 w 7895"/>
              <a:gd name="TY47" fmla="*/ 840 h 9292"/>
              <a:gd name="TX48" fmla="*/ 1363 w 7895"/>
              <a:gd name="TY48" fmla="*/ 961 h 9292"/>
              <a:gd name="TX49" fmla="*/ 1224 w 7895"/>
              <a:gd name="TY49" fmla="*/ 1089 h 9292"/>
              <a:gd name="TX50" fmla="*/ 1090 w 7895"/>
              <a:gd name="TY50" fmla="*/ 1223 h 9292"/>
              <a:gd name="TX51" fmla="*/ 962 w 7895"/>
              <a:gd name="TY51" fmla="*/ 1363 h 9292"/>
              <a:gd name="TX52" fmla="*/ 841 w 7895"/>
              <a:gd name="TY52" fmla="*/ 1510 h 9292"/>
              <a:gd name="TX53" fmla="*/ 729 w 7895"/>
              <a:gd name="TY53" fmla="*/ 1661 h 9292"/>
              <a:gd name="TX54" fmla="*/ 622 w 7895"/>
              <a:gd name="TY54" fmla="*/ 1819 h 9292"/>
              <a:gd name="TX55" fmla="*/ 523 w 7895"/>
              <a:gd name="TY55" fmla="*/ 1982 h 9292"/>
              <a:gd name="TX56" fmla="*/ 432 w 7895"/>
              <a:gd name="TY56" fmla="*/ 2149 h 9292"/>
              <a:gd name="TX57" fmla="*/ 348 w 7895"/>
              <a:gd name="TY57" fmla="*/ 2321 h 9292"/>
              <a:gd name="TX58" fmla="*/ 274 w 7895"/>
              <a:gd name="TY58" fmla="*/ 2498 h 9292"/>
              <a:gd name="TX59" fmla="*/ 207 w 7895"/>
              <a:gd name="TY59" fmla="*/ 2680 h 9292"/>
              <a:gd name="TX60" fmla="*/ 150 w 7895"/>
              <a:gd name="TY60" fmla="*/ 2865 h 9292"/>
              <a:gd name="TX61" fmla="*/ 101 w 7895"/>
              <a:gd name="TY61" fmla="*/ 3054 h 9292"/>
              <a:gd name="TX62" fmla="*/ 62 w 7895"/>
              <a:gd name="TY62" fmla="*/ 3247 h 9292"/>
              <a:gd name="TX63" fmla="*/ 32 w 7895"/>
              <a:gd name="TY63" fmla="*/ 3442 h 9292"/>
              <a:gd name="TX64" fmla="*/ 12 w 7895"/>
              <a:gd name="TY64" fmla="*/ 3641 h 9292"/>
              <a:gd name="TX65" fmla="*/ 1 w 7895"/>
              <a:gd name="TY65" fmla="*/ 3844 h 9292"/>
              <a:gd name="TX66" fmla="*/ 0 w 7895"/>
              <a:gd name="TY66" fmla="*/ 3945 h 9292"/>
              <a:gd name="TX67" fmla="*/ 1 w 7895"/>
              <a:gd name="TY67" fmla="*/ 4100 h 9292"/>
              <a:gd name="TX68" fmla="*/ 26 w 7895"/>
              <a:gd name="TY68" fmla="*/ 4405 h 9292"/>
              <a:gd name="TX69" fmla="*/ 71 w 7895"/>
              <a:gd name="TY69" fmla="*/ 4706 h 9292"/>
              <a:gd name="TX70" fmla="*/ 138 w 7895"/>
              <a:gd name="TY70" fmla="*/ 5000 h 9292"/>
              <a:gd name="TX71" fmla="*/ 226 w 7895"/>
              <a:gd name="TY71" fmla="*/ 5288 h 9292"/>
              <a:gd name="TX72" fmla="*/ 334 w 7895"/>
              <a:gd name="TY72" fmla="*/ 5567 h 9292"/>
              <a:gd name="TX73" fmla="*/ 461 w 7895"/>
              <a:gd name="TY73" fmla="*/ 5837 h 9292"/>
              <a:gd name="TX74" fmla="*/ 606 w 7895"/>
              <a:gd name="TY74" fmla="*/ 6096 h 9292"/>
              <a:gd name="TX75" fmla="*/ 685 w 7895"/>
              <a:gd name="TY75" fmla="*/ 6222 h 9292"/>
              <a:gd name="TX76" fmla="*/ 796 w 7895"/>
              <a:gd name="TY76" fmla="*/ 6393 h 9292"/>
              <a:gd name="TX77" fmla="*/ 1005 w 7895"/>
              <a:gd name="TY77" fmla="*/ 6721 h 9292"/>
              <a:gd name="TX78" fmla="*/ 1194 w 7895"/>
              <a:gd name="TY78" fmla="*/ 7039 h 9292"/>
              <a:gd name="TX79" fmla="*/ 1363 w 7895"/>
              <a:gd name="TY79" fmla="*/ 7351 h 9292"/>
              <a:gd name="TX80" fmla="*/ 1509 w 7895"/>
              <a:gd name="TY80" fmla="*/ 7665 h 9292"/>
              <a:gd name="TX81" fmla="*/ 1601 w 7895"/>
              <a:gd name="TY81" fmla="*/ 7905 h 9292"/>
              <a:gd name="TX82" fmla="*/ 1656 w 7895"/>
              <a:gd name="TY82" fmla="*/ 8069 h 9292"/>
              <a:gd name="TX83" fmla="*/ 1703 w 7895"/>
              <a:gd name="TY83" fmla="*/ 8236 h 9292"/>
              <a:gd name="TX84" fmla="*/ 1744 w 7895"/>
              <a:gd name="TY84" fmla="*/ 8408 h 9292"/>
              <a:gd name="TX85" fmla="*/ 1777 w 7895"/>
              <a:gd name="TY85" fmla="*/ 8583 h 9292"/>
              <a:gd name="TX86" fmla="*/ 1801 w 7895"/>
              <a:gd name="TY86" fmla="*/ 8766 h 9292"/>
              <a:gd name="TX87" fmla="*/ 1811 w 7895"/>
              <a:gd name="TY87" fmla="*/ 8860 h 9292"/>
              <a:gd name="TX88" fmla="*/ 1817 w 7895"/>
              <a:gd name="TY88" fmla="*/ 8906 h 9292"/>
              <a:gd name="TX89" fmla="*/ 1842 w 7895"/>
              <a:gd name="TY89" fmla="*/ 8990 h 9292"/>
              <a:gd name="TX90" fmla="*/ 1882 w 7895"/>
              <a:gd name="TY90" fmla="*/ 9068 h 9292"/>
              <a:gd name="TX91" fmla="*/ 1934 w 7895"/>
              <a:gd name="TY91" fmla="*/ 9137 h 9292"/>
              <a:gd name="TX92" fmla="*/ 1997 w 7895"/>
              <a:gd name="TY92" fmla="*/ 9196 h 9292"/>
              <a:gd name="TX93" fmla="*/ 2070 w 7895"/>
              <a:gd name="TY93" fmla="*/ 9241 h 9292"/>
              <a:gd name="TX94" fmla="*/ 2151 w 7895"/>
              <a:gd name="TY94" fmla="*/ 9274 h 9292"/>
              <a:gd name="TX95" fmla="*/ 2239 w 7895"/>
              <a:gd name="TY95" fmla="*/ 9290 h 9292"/>
              <a:gd name="TX96" fmla="*/ 2284 w 7895"/>
              <a:gd name="TY96" fmla="*/ 9291 h 9292"/>
              <a:gd name="TX97" fmla="*/ 5611 w 7895"/>
              <a:gd name="TY97" fmla="*/ 9291 h 9292"/>
              <a:gd name="TX98" fmla="*/ 5656 w 7895"/>
              <a:gd name="TY98" fmla="*/ 9290 h 9292"/>
              <a:gd name="TX99" fmla="*/ 5743 w 7895"/>
              <a:gd name="TY99" fmla="*/ 9274 h 9292"/>
              <a:gd name="TX100" fmla="*/ 5824 w 7895"/>
              <a:gd name="TY100" fmla="*/ 9241 h 9292"/>
              <a:gd name="TX101" fmla="*/ 5897 w 7895"/>
              <a:gd name="TY101" fmla="*/ 9196 h 9292"/>
              <a:gd name="TX102" fmla="*/ 5961 w 7895"/>
              <a:gd name="TY102" fmla="*/ 9137 h 9292"/>
              <a:gd name="TX103" fmla="*/ 6013 w 7895"/>
              <a:gd name="TY103" fmla="*/ 9068 h 9292"/>
              <a:gd name="TX104" fmla="*/ 6051 w 7895"/>
              <a:gd name="TY104" fmla="*/ 8990 h 9292"/>
              <a:gd name="TX105" fmla="*/ 6077 w 7895"/>
              <a:gd name="TY105" fmla="*/ 8906 h 9292"/>
              <a:gd name="TX106" fmla="*/ 6083 w 7895"/>
              <a:gd name="TY106" fmla="*/ 8860 h 9292"/>
              <a:gd name="TX107" fmla="*/ 6092 w 7895"/>
              <a:gd name="TY107" fmla="*/ 8766 h 9292"/>
              <a:gd name="TX108" fmla="*/ 6118 w 7895"/>
              <a:gd name="TY108" fmla="*/ 8583 h 9292"/>
              <a:gd name="TX109" fmla="*/ 6151 w 7895"/>
              <a:gd name="TY109" fmla="*/ 8408 h 9292"/>
              <a:gd name="TX110" fmla="*/ 6191 w 7895"/>
              <a:gd name="TY110" fmla="*/ 8236 h 9292"/>
              <a:gd name="TX111" fmla="*/ 6239 w 7895"/>
              <a:gd name="TY111" fmla="*/ 8069 h 9292"/>
              <a:gd name="TX112" fmla="*/ 6293 w 7895"/>
              <a:gd name="TY112" fmla="*/ 7905 h 9292"/>
              <a:gd name="TX113" fmla="*/ 6386 w 7895"/>
              <a:gd name="TY113" fmla="*/ 7665 h 9292"/>
              <a:gd name="TX114" fmla="*/ 6531 w 7895"/>
              <a:gd name="TY114" fmla="*/ 7351 h 9292"/>
              <a:gd name="TX115" fmla="*/ 6699 w 7895"/>
              <a:gd name="TY115" fmla="*/ 7039 h 9292"/>
              <a:gd name="TX116" fmla="*/ 6889 w 7895"/>
              <a:gd name="TY116" fmla="*/ 6721 h 9292"/>
              <a:gd name="TX117" fmla="*/ 7097 w 7895"/>
              <a:gd name="TY117" fmla="*/ 6393 h 9292"/>
              <a:gd name="TX118" fmla="*/ 7209 w 7895"/>
              <a:gd name="TY118" fmla="*/ 6222 h 9292"/>
              <a:gd name="TX119" fmla="*/ 7288 w 7895"/>
              <a:gd name="TY119" fmla="*/ 6096 h 9292"/>
              <a:gd name="TX120" fmla="*/ 7434 w 7895"/>
              <a:gd name="TY120" fmla="*/ 5837 h 9292"/>
              <a:gd name="TX121" fmla="*/ 7560 w 7895"/>
              <a:gd name="TY121" fmla="*/ 5567 h 9292"/>
              <a:gd name="TX122" fmla="*/ 7668 w 7895"/>
              <a:gd name="TY122" fmla="*/ 5288 h 9292"/>
              <a:gd name="TX123" fmla="*/ 7756 w 7895"/>
              <a:gd name="TY123" fmla="*/ 5000 h 9292"/>
              <a:gd name="TX124" fmla="*/ 7822 w 7895"/>
              <a:gd name="TY124" fmla="*/ 4706 h 9292"/>
              <a:gd name="TX125" fmla="*/ 7869 w 7895"/>
              <a:gd name="TY125" fmla="*/ 4405 h 9292"/>
              <a:gd name="TX126" fmla="*/ 7892 w 7895"/>
              <a:gd name="TY126" fmla="*/ 4100 h 9292"/>
              <a:gd name="TX127" fmla="*/ 7894 w 7895"/>
              <a:gd name="TY127" fmla="*/ 3945 h 92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</a:cxnLst>
            <a:rect l="l" t="t" r="r" b="b"/>
            <a:pathLst>
              <a:path w="7895" h="9292">
                <a:moveTo>
                  <a:pt x="7894" y="3945"/>
                </a:moveTo>
                <a:lnTo>
                  <a:pt x="7893" y="3844"/>
                </a:lnTo>
                <a:lnTo>
                  <a:pt x="7883" y="3641"/>
                </a:lnTo>
                <a:lnTo>
                  <a:pt x="7863" y="3442"/>
                </a:lnTo>
                <a:lnTo>
                  <a:pt x="7833" y="3247"/>
                </a:lnTo>
                <a:lnTo>
                  <a:pt x="7794" y="3054"/>
                </a:lnTo>
                <a:lnTo>
                  <a:pt x="7745" y="2865"/>
                </a:lnTo>
                <a:lnTo>
                  <a:pt x="7687" y="2680"/>
                </a:lnTo>
                <a:lnTo>
                  <a:pt x="7621" y="2498"/>
                </a:lnTo>
                <a:lnTo>
                  <a:pt x="7546" y="2321"/>
                </a:lnTo>
                <a:lnTo>
                  <a:pt x="7462" y="2149"/>
                </a:lnTo>
                <a:lnTo>
                  <a:pt x="7372" y="1982"/>
                </a:lnTo>
                <a:lnTo>
                  <a:pt x="7272" y="1819"/>
                </a:lnTo>
                <a:lnTo>
                  <a:pt x="7166" y="1661"/>
                </a:lnTo>
                <a:lnTo>
                  <a:pt x="7052" y="1510"/>
                </a:lnTo>
                <a:lnTo>
                  <a:pt x="6931" y="1363"/>
                </a:lnTo>
                <a:lnTo>
                  <a:pt x="6805" y="1223"/>
                </a:lnTo>
                <a:lnTo>
                  <a:pt x="6671" y="1089"/>
                </a:lnTo>
                <a:lnTo>
                  <a:pt x="6531" y="961"/>
                </a:lnTo>
                <a:lnTo>
                  <a:pt x="6384" y="840"/>
                </a:lnTo>
                <a:lnTo>
                  <a:pt x="6231" y="728"/>
                </a:lnTo>
                <a:lnTo>
                  <a:pt x="6075" y="622"/>
                </a:lnTo>
                <a:lnTo>
                  <a:pt x="5912" y="522"/>
                </a:lnTo>
                <a:lnTo>
                  <a:pt x="5745" y="432"/>
                </a:lnTo>
                <a:lnTo>
                  <a:pt x="5572" y="348"/>
                </a:lnTo>
                <a:lnTo>
                  <a:pt x="5395" y="273"/>
                </a:lnTo>
                <a:lnTo>
                  <a:pt x="5214" y="207"/>
                </a:lnTo>
                <a:lnTo>
                  <a:pt x="5028" y="150"/>
                </a:lnTo>
                <a:lnTo>
                  <a:pt x="4839" y="101"/>
                </a:lnTo>
                <a:lnTo>
                  <a:pt x="4646" y="62"/>
                </a:lnTo>
                <a:lnTo>
                  <a:pt x="4450" y="32"/>
                </a:lnTo>
                <a:lnTo>
                  <a:pt x="4250" y="12"/>
                </a:lnTo>
                <a:lnTo>
                  <a:pt x="4049" y="1"/>
                </a:lnTo>
                <a:lnTo>
                  <a:pt x="3947" y="0"/>
                </a:lnTo>
                <a:lnTo>
                  <a:pt x="3846" y="1"/>
                </a:lnTo>
                <a:lnTo>
                  <a:pt x="3643" y="12"/>
                </a:lnTo>
                <a:lnTo>
                  <a:pt x="3444" y="32"/>
                </a:lnTo>
                <a:lnTo>
                  <a:pt x="3248" y="62"/>
                </a:lnTo>
                <a:lnTo>
                  <a:pt x="3055" y="101"/>
                </a:lnTo>
                <a:lnTo>
                  <a:pt x="2867" y="150"/>
                </a:lnTo>
                <a:lnTo>
                  <a:pt x="2681" y="207"/>
                </a:lnTo>
                <a:lnTo>
                  <a:pt x="2499" y="273"/>
                </a:lnTo>
                <a:lnTo>
                  <a:pt x="2322" y="348"/>
                </a:lnTo>
                <a:lnTo>
                  <a:pt x="2150" y="432"/>
                </a:lnTo>
                <a:lnTo>
                  <a:pt x="1983" y="522"/>
                </a:lnTo>
                <a:lnTo>
                  <a:pt x="1820" y="622"/>
                </a:lnTo>
                <a:lnTo>
                  <a:pt x="1662" y="728"/>
                </a:lnTo>
                <a:lnTo>
                  <a:pt x="1510" y="840"/>
                </a:lnTo>
                <a:lnTo>
                  <a:pt x="1363" y="961"/>
                </a:lnTo>
                <a:lnTo>
                  <a:pt x="1224" y="1089"/>
                </a:lnTo>
                <a:lnTo>
                  <a:pt x="1090" y="1223"/>
                </a:lnTo>
                <a:lnTo>
                  <a:pt x="962" y="1363"/>
                </a:lnTo>
                <a:lnTo>
                  <a:pt x="841" y="1510"/>
                </a:lnTo>
                <a:lnTo>
                  <a:pt x="729" y="1661"/>
                </a:lnTo>
                <a:lnTo>
                  <a:pt x="622" y="1819"/>
                </a:lnTo>
                <a:lnTo>
                  <a:pt x="523" y="1982"/>
                </a:lnTo>
                <a:lnTo>
                  <a:pt x="432" y="2149"/>
                </a:lnTo>
                <a:lnTo>
                  <a:pt x="348" y="2321"/>
                </a:lnTo>
                <a:lnTo>
                  <a:pt x="274" y="2498"/>
                </a:lnTo>
                <a:lnTo>
                  <a:pt x="207" y="2680"/>
                </a:lnTo>
                <a:lnTo>
                  <a:pt x="150" y="2865"/>
                </a:lnTo>
                <a:lnTo>
                  <a:pt x="101" y="3054"/>
                </a:lnTo>
                <a:lnTo>
                  <a:pt x="62" y="3247"/>
                </a:lnTo>
                <a:lnTo>
                  <a:pt x="32" y="3442"/>
                </a:lnTo>
                <a:lnTo>
                  <a:pt x="12" y="3641"/>
                </a:lnTo>
                <a:lnTo>
                  <a:pt x="1" y="3844"/>
                </a:lnTo>
                <a:lnTo>
                  <a:pt x="0" y="3945"/>
                </a:lnTo>
                <a:lnTo>
                  <a:pt x="1" y="4100"/>
                </a:lnTo>
                <a:lnTo>
                  <a:pt x="26" y="4405"/>
                </a:lnTo>
                <a:lnTo>
                  <a:pt x="71" y="4706"/>
                </a:lnTo>
                <a:lnTo>
                  <a:pt x="138" y="5000"/>
                </a:lnTo>
                <a:lnTo>
                  <a:pt x="226" y="5288"/>
                </a:lnTo>
                <a:lnTo>
                  <a:pt x="334" y="5567"/>
                </a:lnTo>
                <a:lnTo>
                  <a:pt x="461" y="5837"/>
                </a:lnTo>
                <a:lnTo>
                  <a:pt x="606" y="6096"/>
                </a:lnTo>
                <a:lnTo>
                  <a:pt x="685" y="6222"/>
                </a:lnTo>
                <a:lnTo>
                  <a:pt x="796" y="6393"/>
                </a:lnTo>
                <a:lnTo>
                  <a:pt x="1005" y="6721"/>
                </a:lnTo>
                <a:lnTo>
                  <a:pt x="1194" y="7039"/>
                </a:lnTo>
                <a:lnTo>
                  <a:pt x="1363" y="7351"/>
                </a:lnTo>
                <a:lnTo>
                  <a:pt x="1509" y="7665"/>
                </a:lnTo>
                <a:lnTo>
                  <a:pt x="1601" y="7905"/>
                </a:lnTo>
                <a:lnTo>
                  <a:pt x="1656" y="8069"/>
                </a:lnTo>
                <a:lnTo>
                  <a:pt x="1703" y="8236"/>
                </a:lnTo>
                <a:lnTo>
                  <a:pt x="1744" y="8408"/>
                </a:lnTo>
                <a:lnTo>
                  <a:pt x="1777" y="8583"/>
                </a:lnTo>
                <a:lnTo>
                  <a:pt x="1801" y="8766"/>
                </a:lnTo>
                <a:lnTo>
                  <a:pt x="1811" y="8860"/>
                </a:lnTo>
                <a:lnTo>
                  <a:pt x="1817" y="8906"/>
                </a:lnTo>
                <a:lnTo>
                  <a:pt x="1842" y="8990"/>
                </a:lnTo>
                <a:lnTo>
                  <a:pt x="1882" y="9068"/>
                </a:lnTo>
                <a:lnTo>
                  <a:pt x="1934" y="9137"/>
                </a:lnTo>
                <a:lnTo>
                  <a:pt x="1997" y="9196"/>
                </a:lnTo>
                <a:lnTo>
                  <a:pt x="2070" y="9241"/>
                </a:lnTo>
                <a:lnTo>
                  <a:pt x="2151" y="9274"/>
                </a:lnTo>
                <a:lnTo>
                  <a:pt x="2239" y="9290"/>
                </a:lnTo>
                <a:lnTo>
                  <a:pt x="2284" y="9291"/>
                </a:lnTo>
                <a:lnTo>
                  <a:pt x="5611" y="9291"/>
                </a:lnTo>
                <a:lnTo>
                  <a:pt x="5656" y="9290"/>
                </a:lnTo>
                <a:lnTo>
                  <a:pt x="5743" y="9274"/>
                </a:lnTo>
                <a:lnTo>
                  <a:pt x="5824" y="9241"/>
                </a:lnTo>
                <a:lnTo>
                  <a:pt x="5897" y="9196"/>
                </a:lnTo>
                <a:lnTo>
                  <a:pt x="5961" y="9137"/>
                </a:lnTo>
                <a:lnTo>
                  <a:pt x="6013" y="9068"/>
                </a:lnTo>
                <a:lnTo>
                  <a:pt x="6051" y="8990"/>
                </a:lnTo>
                <a:lnTo>
                  <a:pt x="6077" y="8906"/>
                </a:lnTo>
                <a:lnTo>
                  <a:pt x="6083" y="8860"/>
                </a:lnTo>
                <a:lnTo>
                  <a:pt x="6092" y="8766"/>
                </a:lnTo>
                <a:lnTo>
                  <a:pt x="6118" y="8583"/>
                </a:lnTo>
                <a:lnTo>
                  <a:pt x="6151" y="8408"/>
                </a:lnTo>
                <a:lnTo>
                  <a:pt x="6191" y="8236"/>
                </a:lnTo>
                <a:lnTo>
                  <a:pt x="6239" y="8069"/>
                </a:lnTo>
                <a:lnTo>
                  <a:pt x="6293" y="7905"/>
                </a:lnTo>
                <a:lnTo>
                  <a:pt x="6386" y="7665"/>
                </a:lnTo>
                <a:lnTo>
                  <a:pt x="6531" y="7351"/>
                </a:lnTo>
                <a:lnTo>
                  <a:pt x="6699" y="7039"/>
                </a:lnTo>
                <a:lnTo>
                  <a:pt x="6889" y="6721"/>
                </a:lnTo>
                <a:lnTo>
                  <a:pt x="7097" y="6393"/>
                </a:lnTo>
                <a:lnTo>
                  <a:pt x="7209" y="6222"/>
                </a:lnTo>
                <a:lnTo>
                  <a:pt x="7288" y="6096"/>
                </a:lnTo>
                <a:lnTo>
                  <a:pt x="7434" y="5837"/>
                </a:lnTo>
                <a:lnTo>
                  <a:pt x="7560" y="5567"/>
                </a:lnTo>
                <a:lnTo>
                  <a:pt x="7668" y="5288"/>
                </a:lnTo>
                <a:lnTo>
                  <a:pt x="7756" y="5000"/>
                </a:lnTo>
                <a:lnTo>
                  <a:pt x="7822" y="4706"/>
                </a:lnTo>
                <a:lnTo>
                  <a:pt x="7869" y="4405"/>
                </a:lnTo>
                <a:lnTo>
                  <a:pt x="7892" y="4100"/>
                </a:lnTo>
                <a:lnTo>
                  <a:pt x="7894" y="394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5622290" y="975995"/>
            <a:ext cx="991870" cy="872490"/>
          </a:xfrm>
          <a:prstGeom prst="round2Same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5400000">
            <a:off x="6614160" y="1273810"/>
            <a:ext cx="275590" cy="277495"/>
          </a:xfrm>
          <a:prstGeom prst="round2Same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900000">
            <a:off x="5779135" y="1900555"/>
            <a:ext cx="46355" cy="162052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20700000">
            <a:off x="6449060" y="1899285"/>
            <a:ext cx="46355" cy="162052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5602605" y="3386455"/>
            <a:ext cx="1067435" cy="109855"/>
          </a:xfrm>
          <a:custGeom>
            <a:avLst/>
            <a:gdLst>
              <a:gd name="TX0" fmla="*/ 0 w 1066801"/>
              <a:gd name="TY0" fmla="*/ 102393 h 109538"/>
              <a:gd name="TX1" fmla="*/ 100012 w 1066801"/>
              <a:gd name="TY1" fmla="*/ 4762 h 109538"/>
              <a:gd name="TX2" fmla="*/ 214312 w 1066801"/>
              <a:gd name="TY2" fmla="*/ 107156 h 109538"/>
              <a:gd name="TX3" fmla="*/ 314325 w 1066801"/>
              <a:gd name="TY3" fmla="*/ 4762 h 109538"/>
              <a:gd name="TX4" fmla="*/ 426244 w 1066801"/>
              <a:gd name="TY4" fmla="*/ 109537 h 109538"/>
              <a:gd name="TX5" fmla="*/ 531019 w 1066801"/>
              <a:gd name="TY5" fmla="*/ 0 h 109538"/>
              <a:gd name="TX6" fmla="*/ 638175 w 1066801"/>
              <a:gd name="TY6" fmla="*/ 107156 h 109538"/>
              <a:gd name="TX7" fmla="*/ 747712 w 1066801"/>
              <a:gd name="TY7" fmla="*/ 4762 h 109538"/>
              <a:gd name="TX8" fmla="*/ 857250 w 1066801"/>
              <a:gd name="TY8" fmla="*/ 109537 h 109538"/>
              <a:gd name="TX9" fmla="*/ 962025 w 1066801"/>
              <a:gd name="TY9" fmla="*/ 2381 h 109538"/>
              <a:gd name="TX10" fmla="*/ 1066800 w 1066801"/>
              <a:gd name="TY10" fmla="*/ 107156 h 109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</a:cxnLst>
            <a:rect l="l" t="t" r="r" b="b"/>
            <a:pathLst>
              <a:path w="1066801" h="109538">
                <a:moveTo>
                  <a:pt x="0" y="102393"/>
                </a:moveTo>
                <a:lnTo>
                  <a:pt x="100012" y="4762"/>
                </a:lnTo>
                <a:lnTo>
                  <a:pt x="214312" y="107156"/>
                </a:lnTo>
                <a:lnTo>
                  <a:pt x="314325" y="4762"/>
                </a:lnTo>
                <a:lnTo>
                  <a:pt x="426244" y="109537"/>
                </a:lnTo>
                <a:lnTo>
                  <a:pt x="531019" y="0"/>
                </a:lnTo>
                <a:lnTo>
                  <a:pt x="638175" y="107156"/>
                </a:lnTo>
                <a:lnTo>
                  <a:pt x="747712" y="4762"/>
                </a:lnTo>
                <a:lnTo>
                  <a:pt x="857250" y="109537"/>
                </a:lnTo>
                <a:lnTo>
                  <a:pt x="962025" y="2381"/>
                </a:lnTo>
                <a:lnTo>
                  <a:pt x="1066800" y="107156"/>
                </a:lnTo>
              </a:path>
            </a:pathLst>
          </a:custGeom>
          <a:noFill/>
          <a:ln w="0" cap="flat" cmpd="sng">
            <a:solidFill>
              <a:schemeClr val="bg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6058535" y="0"/>
            <a:ext cx="156210" cy="976630"/>
          </a:xfrm>
          <a:prstGeom prst="rect">
            <a:avLst/>
          </a:prstGeom>
          <a:gradFill rotWithShape="1">
            <a:gsLst>
              <a:gs pos="0">
                <a:schemeClr val="bg1">
                  <a:satMod val="115000"/>
                  <a:shade val="30000"/>
                </a:schemeClr>
              </a:gs>
              <a:gs pos="50000">
                <a:schemeClr val="bg1">
                  <a:satMod val="115000"/>
                  <a:shade val="67500"/>
                </a:schemeClr>
              </a:gs>
              <a:gs pos="100000">
                <a:schemeClr val="bg1">
                  <a:satMod val="115000"/>
                  <a:shade val="100000"/>
                </a:schemeClr>
              </a:gs>
            </a:gsLst>
            <a:lin ang="540000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>
            <a:stCxn id="12" idx="3"/>
          </p:cNvCxnSpPr>
          <p:nvPr/>
        </p:nvCxnSpPr>
        <p:spPr>
          <a:xfrm>
            <a:off x="6890385" y="1412240"/>
            <a:ext cx="2077085" cy="2935605"/>
          </a:xfrm>
          <a:prstGeom prst="line">
            <a:avLst/>
          </a:prstGeom>
          <a:ln w="285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 flipH="1">
            <a:off x="8275320" y="3546475"/>
            <a:ext cx="887095" cy="1009015"/>
            <a:chOff x="8275320" y="3546475"/>
            <a:chExt cx="887095" cy="1009015"/>
          </a:xfrm>
        </p:grpSpPr>
        <p:sp>
          <p:nvSpPr>
            <p:cNvPr id="39" name="도형 38"/>
            <p:cNvSpPr>
              <a:spLocks/>
            </p:cNvSpPr>
            <p:nvPr/>
          </p:nvSpPr>
          <p:spPr>
            <a:xfrm rot="21600000" flipH="1">
              <a:off x="8275320" y="3546475"/>
              <a:ext cx="886460" cy="1008380"/>
            </a:xfrm>
            <a:custGeom>
              <a:avLst/>
              <a:gdLst>
                <a:gd name="TX0" fmla="*/ 845907 w 886581"/>
                <a:gd name="TY0" fmla="*/ 309208 h 1008617"/>
                <a:gd name="TX1" fmla="*/ 845907 w 886581"/>
                <a:gd name="TY1" fmla="*/ 88228 h 1008617"/>
                <a:gd name="TX2" fmla="*/ 579207 w 886581"/>
                <a:gd name="TY2" fmla="*/ 12028 h 1008617"/>
                <a:gd name="TX3" fmla="*/ 297267 w 886581"/>
                <a:gd name="TY3" fmla="*/ 225388 h 1008617"/>
                <a:gd name="TX4" fmla="*/ 114387 w 886581"/>
                <a:gd name="TY4" fmla="*/ 507328 h 1008617"/>
                <a:gd name="TX5" fmla="*/ 87 w 886581"/>
                <a:gd name="TY5" fmla="*/ 674968 h 1008617"/>
                <a:gd name="TX6" fmla="*/ 99147 w 886581"/>
                <a:gd name="TY6" fmla="*/ 911188 h 1008617"/>
                <a:gd name="TX7" fmla="*/ 289647 w 886581"/>
                <a:gd name="TY7" fmla="*/ 987388 h 1008617"/>
                <a:gd name="TX8" fmla="*/ 381087 w 886581"/>
                <a:gd name="TY8" fmla="*/ 987388 h 1008617"/>
                <a:gd name="TX9" fmla="*/ 548727 w 886581"/>
                <a:gd name="TY9" fmla="*/ 743548 h 1008617"/>
                <a:gd name="TX10" fmla="*/ 845907 w 886581"/>
                <a:gd name="TY10" fmla="*/ 309208 h 100861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886581" h="1008617">
                  <a:moveTo>
                    <a:pt x="845907" y="309208"/>
                  </a:moveTo>
                  <a:cubicBezTo>
                    <a:pt x="895437" y="199988"/>
                    <a:pt x="904645" y="185383"/>
                    <a:pt x="845907" y="88228"/>
                  </a:cubicBezTo>
                  <a:cubicBezTo>
                    <a:pt x="787169" y="-8927"/>
                    <a:pt x="670647" y="-10832"/>
                    <a:pt x="579207" y="12028"/>
                  </a:cubicBezTo>
                  <a:cubicBezTo>
                    <a:pt x="487767" y="34888"/>
                    <a:pt x="374737" y="142838"/>
                    <a:pt x="297267" y="225388"/>
                  </a:cubicBezTo>
                  <a:cubicBezTo>
                    <a:pt x="219797" y="307938"/>
                    <a:pt x="163917" y="432398"/>
                    <a:pt x="114387" y="507328"/>
                  </a:cubicBezTo>
                  <a:cubicBezTo>
                    <a:pt x="64857" y="582258"/>
                    <a:pt x="2627" y="607658"/>
                    <a:pt x="87" y="674968"/>
                  </a:cubicBezTo>
                  <a:cubicBezTo>
                    <a:pt x="-2453" y="742278"/>
                    <a:pt x="50887" y="859118"/>
                    <a:pt x="99147" y="911188"/>
                  </a:cubicBezTo>
                  <a:cubicBezTo>
                    <a:pt x="147407" y="963258"/>
                    <a:pt x="242657" y="974688"/>
                    <a:pt x="289647" y="987388"/>
                  </a:cubicBezTo>
                  <a:cubicBezTo>
                    <a:pt x="336637" y="1000088"/>
                    <a:pt x="337907" y="1028028"/>
                    <a:pt x="381087" y="987388"/>
                  </a:cubicBezTo>
                  <a:cubicBezTo>
                    <a:pt x="424267" y="946748"/>
                    <a:pt x="471257" y="856578"/>
                    <a:pt x="548727" y="743548"/>
                  </a:cubicBezTo>
                  <a:cubicBezTo>
                    <a:pt x="626197" y="630518"/>
                    <a:pt x="796377" y="418428"/>
                    <a:pt x="845907" y="309208"/>
                  </a:cubicBezTo>
                  <a:close/>
                </a:path>
              </a:pathLst>
            </a:custGeom>
            <a:solidFill>
              <a:srgbClr val="FBCA9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9"/>
            <p:cNvSpPr>
              <a:spLocks/>
            </p:cNvSpPr>
            <p:nvPr/>
          </p:nvSpPr>
          <p:spPr>
            <a:xfrm rot="21600000" flipH="1">
              <a:off x="8326120" y="3656965"/>
              <a:ext cx="334010" cy="298450"/>
            </a:xfrm>
            <a:custGeom>
              <a:avLst/>
              <a:gdLst>
                <a:gd name="TX0" fmla="*/ 54092 w 334730"/>
                <a:gd name="TY0" fmla="*/ 95249 h 299161"/>
                <a:gd name="TX1" fmla="*/ 174742 w 334730"/>
                <a:gd name="TY1" fmla="*/ 6349 h 299161"/>
                <a:gd name="TX2" fmla="*/ 276342 w 334730"/>
                <a:gd name="TY2" fmla="*/ 12699 h 299161"/>
                <a:gd name="TX3" fmla="*/ 327142 w 334730"/>
                <a:gd name="TY3" fmla="*/ 57149 h 299161"/>
                <a:gd name="TX4" fmla="*/ 327142 w 334730"/>
                <a:gd name="TY4" fmla="*/ 139699 h 299161"/>
                <a:gd name="TX5" fmla="*/ 257292 w 334730"/>
                <a:gd name="TY5" fmla="*/ 273049 h 299161"/>
                <a:gd name="TX6" fmla="*/ 212842 w 334730"/>
                <a:gd name="TY6" fmla="*/ 298449 h 299161"/>
                <a:gd name="TX7" fmla="*/ 104892 w 334730"/>
                <a:gd name="TY7" fmla="*/ 260349 h 299161"/>
                <a:gd name="TX8" fmla="*/ 15992 w 334730"/>
                <a:gd name="TY8" fmla="*/ 203199 h 299161"/>
                <a:gd name="TX9" fmla="*/ 3292 w 334730"/>
                <a:gd name="TY9" fmla="*/ 158749 h 299161"/>
                <a:gd name="TX10" fmla="*/ 54092 w 334730"/>
                <a:gd name="TY10" fmla="*/ 95249 h 29916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334730" h="299161">
                  <a:moveTo>
                    <a:pt x="54092" y="95249"/>
                  </a:moveTo>
                  <a:cubicBezTo>
                    <a:pt x="82667" y="69849"/>
                    <a:pt x="137700" y="20107"/>
                    <a:pt x="174742" y="6349"/>
                  </a:cubicBezTo>
                  <a:cubicBezTo>
                    <a:pt x="211784" y="-7409"/>
                    <a:pt x="250942" y="4232"/>
                    <a:pt x="276342" y="12699"/>
                  </a:cubicBezTo>
                  <a:cubicBezTo>
                    <a:pt x="301742" y="21166"/>
                    <a:pt x="318675" y="35982"/>
                    <a:pt x="327142" y="57149"/>
                  </a:cubicBezTo>
                  <a:cubicBezTo>
                    <a:pt x="335609" y="78316"/>
                    <a:pt x="338784" y="103716"/>
                    <a:pt x="327142" y="139699"/>
                  </a:cubicBezTo>
                  <a:cubicBezTo>
                    <a:pt x="315500" y="175682"/>
                    <a:pt x="276342" y="246591"/>
                    <a:pt x="257292" y="273049"/>
                  </a:cubicBezTo>
                  <a:cubicBezTo>
                    <a:pt x="238242" y="299507"/>
                    <a:pt x="238242" y="300566"/>
                    <a:pt x="212842" y="298449"/>
                  </a:cubicBezTo>
                  <a:cubicBezTo>
                    <a:pt x="187442" y="296332"/>
                    <a:pt x="137700" y="276224"/>
                    <a:pt x="104892" y="260349"/>
                  </a:cubicBezTo>
                  <a:cubicBezTo>
                    <a:pt x="72084" y="244474"/>
                    <a:pt x="32925" y="220132"/>
                    <a:pt x="15992" y="203199"/>
                  </a:cubicBezTo>
                  <a:cubicBezTo>
                    <a:pt x="-941" y="186266"/>
                    <a:pt x="-3058" y="173566"/>
                    <a:pt x="3292" y="158749"/>
                  </a:cubicBezTo>
                  <a:cubicBezTo>
                    <a:pt x="9642" y="143932"/>
                    <a:pt x="25517" y="120649"/>
                    <a:pt x="54092" y="95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4" name="도형 43"/>
          <p:cNvSpPr>
            <a:spLocks/>
          </p:cNvSpPr>
          <p:nvPr/>
        </p:nvSpPr>
        <p:spPr>
          <a:xfrm rot="10800000">
            <a:off x="4994275" y="1863725"/>
            <a:ext cx="2204720" cy="2595245"/>
          </a:xfrm>
          <a:custGeom>
            <a:avLst/>
            <a:gdLst>
              <a:gd name="TX0" fmla="*/ 7894 w 7895"/>
              <a:gd name="TY0" fmla="*/ 3945 h 9292"/>
              <a:gd name="TX1" fmla="*/ 7893 w 7895"/>
              <a:gd name="TY1" fmla="*/ 3844 h 9292"/>
              <a:gd name="TX2" fmla="*/ 7883 w 7895"/>
              <a:gd name="TY2" fmla="*/ 3641 h 9292"/>
              <a:gd name="TX3" fmla="*/ 7863 w 7895"/>
              <a:gd name="TY3" fmla="*/ 3442 h 9292"/>
              <a:gd name="TX4" fmla="*/ 7833 w 7895"/>
              <a:gd name="TY4" fmla="*/ 3247 h 9292"/>
              <a:gd name="TX5" fmla="*/ 7794 w 7895"/>
              <a:gd name="TY5" fmla="*/ 3054 h 9292"/>
              <a:gd name="TX6" fmla="*/ 7745 w 7895"/>
              <a:gd name="TY6" fmla="*/ 2865 h 9292"/>
              <a:gd name="TX7" fmla="*/ 7687 w 7895"/>
              <a:gd name="TY7" fmla="*/ 2680 h 9292"/>
              <a:gd name="TX8" fmla="*/ 7621 w 7895"/>
              <a:gd name="TY8" fmla="*/ 2498 h 9292"/>
              <a:gd name="TX9" fmla="*/ 7546 w 7895"/>
              <a:gd name="TY9" fmla="*/ 2321 h 9292"/>
              <a:gd name="TX10" fmla="*/ 7462 w 7895"/>
              <a:gd name="TY10" fmla="*/ 2149 h 9292"/>
              <a:gd name="TX11" fmla="*/ 7372 w 7895"/>
              <a:gd name="TY11" fmla="*/ 1982 h 9292"/>
              <a:gd name="TX12" fmla="*/ 7272 w 7895"/>
              <a:gd name="TY12" fmla="*/ 1819 h 9292"/>
              <a:gd name="TX13" fmla="*/ 7166 w 7895"/>
              <a:gd name="TY13" fmla="*/ 1661 h 9292"/>
              <a:gd name="TX14" fmla="*/ 7052 w 7895"/>
              <a:gd name="TY14" fmla="*/ 1510 h 9292"/>
              <a:gd name="TX15" fmla="*/ 6931 w 7895"/>
              <a:gd name="TY15" fmla="*/ 1363 h 9292"/>
              <a:gd name="TX16" fmla="*/ 6805 w 7895"/>
              <a:gd name="TY16" fmla="*/ 1223 h 9292"/>
              <a:gd name="TX17" fmla="*/ 6671 w 7895"/>
              <a:gd name="TY17" fmla="*/ 1089 h 9292"/>
              <a:gd name="TX18" fmla="*/ 6531 w 7895"/>
              <a:gd name="TY18" fmla="*/ 961 h 9292"/>
              <a:gd name="TX19" fmla="*/ 6384 w 7895"/>
              <a:gd name="TY19" fmla="*/ 840 h 9292"/>
              <a:gd name="TX20" fmla="*/ 6231 w 7895"/>
              <a:gd name="TY20" fmla="*/ 728 h 9292"/>
              <a:gd name="TX21" fmla="*/ 6075 w 7895"/>
              <a:gd name="TY21" fmla="*/ 622 h 9292"/>
              <a:gd name="TX22" fmla="*/ 5912 w 7895"/>
              <a:gd name="TY22" fmla="*/ 522 h 9292"/>
              <a:gd name="TX23" fmla="*/ 5745 w 7895"/>
              <a:gd name="TY23" fmla="*/ 432 h 9292"/>
              <a:gd name="TX24" fmla="*/ 5572 w 7895"/>
              <a:gd name="TY24" fmla="*/ 348 h 9292"/>
              <a:gd name="TX25" fmla="*/ 5395 w 7895"/>
              <a:gd name="TY25" fmla="*/ 273 h 9292"/>
              <a:gd name="TX26" fmla="*/ 5214 w 7895"/>
              <a:gd name="TY26" fmla="*/ 207 h 9292"/>
              <a:gd name="TX27" fmla="*/ 5028 w 7895"/>
              <a:gd name="TY27" fmla="*/ 150 h 9292"/>
              <a:gd name="TX28" fmla="*/ 4839 w 7895"/>
              <a:gd name="TY28" fmla="*/ 101 h 9292"/>
              <a:gd name="TX29" fmla="*/ 4646 w 7895"/>
              <a:gd name="TY29" fmla="*/ 62 h 9292"/>
              <a:gd name="TX30" fmla="*/ 4450 w 7895"/>
              <a:gd name="TY30" fmla="*/ 32 h 9292"/>
              <a:gd name="TX31" fmla="*/ 4250 w 7895"/>
              <a:gd name="TY31" fmla="*/ 12 h 9292"/>
              <a:gd name="TX32" fmla="*/ 4049 w 7895"/>
              <a:gd name="TY32" fmla="*/ 1 h 9292"/>
              <a:gd name="TX33" fmla="*/ 3947 w 7895"/>
              <a:gd name="TY33" fmla="*/ 0 h 9292"/>
              <a:gd name="TX34" fmla="*/ 3846 w 7895"/>
              <a:gd name="TY34" fmla="*/ 1 h 9292"/>
              <a:gd name="TX35" fmla="*/ 3643 w 7895"/>
              <a:gd name="TY35" fmla="*/ 12 h 9292"/>
              <a:gd name="TX36" fmla="*/ 3444 w 7895"/>
              <a:gd name="TY36" fmla="*/ 32 h 9292"/>
              <a:gd name="TX37" fmla="*/ 3248 w 7895"/>
              <a:gd name="TY37" fmla="*/ 62 h 9292"/>
              <a:gd name="TX38" fmla="*/ 3055 w 7895"/>
              <a:gd name="TY38" fmla="*/ 101 h 9292"/>
              <a:gd name="TX39" fmla="*/ 2867 w 7895"/>
              <a:gd name="TY39" fmla="*/ 150 h 9292"/>
              <a:gd name="TX40" fmla="*/ 2681 w 7895"/>
              <a:gd name="TY40" fmla="*/ 207 h 9292"/>
              <a:gd name="TX41" fmla="*/ 2499 w 7895"/>
              <a:gd name="TY41" fmla="*/ 273 h 9292"/>
              <a:gd name="TX42" fmla="*/ 2322 w 7895"/>
              <a:gd name="TY42" fmla="*/ 348 h 9292"/>
              <a:gd name="TX43" fmla="*/ 2150 w 7895"/>
              <a:gd name="TY43" fmla="*/ 432 h 9292"/>
              <a:gd name="TX44" fmla="*/ 1983 w 7895"/>
              <a:gd name="TY44" fmla="*/ 522 h 9292"/>
              <a:gd name="TX45" fmla="*/ 1820 w 7895"/>
              <a:gd name="TY45" fmla="*/ 622 h 9292"/>
              <a:gd name="TX46" fmla="*/ 1662 w 7895"/>
              <a:gd name="TY46" fmla="*/ 728 h 9292"/>
              <a:gd name="TX47" fmla="*/ 1510 w 7895"/>
              <a:gd name="TY47" fmla="*/ 840 h 9292"/>
              <a:gd name="TX48" fmla="*/ 1363 w 7895"/>
              <a:gd name="TY48" fmla="*/ 961 h 9292"/>
              <a:gd name="TX49" fmla="*/ 1224 w 7895"/>
              <a:gd name="TY49" fmla="*/ 1089 h 9292"/>
              <a:gd name="TX50" fmla="*/ 1090 w 7895"/>
              <a:gd name="TY50" fmla="*/ 1223 h 9292"/>
              <a:gd name="TX51" fmla="*/ 962 w 7895"/>
              <a:gd name="TY51" fmla="*/ 1363 h 9292"/>
              <a:gd name="TX52" fmla="*/ 841 w 7895"/>
              <a:gd name="TY52" fmla="*/ 1510 h 9292"/>
              <a:gd name="TX53" fmla="*/ 729 w 7895"/>
              <a:gd name="TY53" fmla="*/ 1661 h 9292"/>
              <a:gd name="TX54" fmla="*/ 622 w 7895"/>
              <a:gd name="TY54" fmla="*/ 1819 h 9292"/>
              <a:gd name="TX55" fmla="*/ 523 w 7895"/>
              <a:gd name="TY55" fmla="*/ 1982 h 9292"/>
              <a:gd name="TX56" fmla="*/ 432 w 7895"/>
              <a:gd name="TY56" fmla="*/ 2149 h 9292"/>
              <a:gd name="TX57" fmla="*/ 348 w 7895"/>
              <a:gd name="TY57" fmla="*/ 2321 h 9292"/>
              <a:gd name="TX58" fmla="*/ 274 w 7895"/>
              <a:gd name="TY58" fmla="*/ 2498 h 9292"/>
              <a:gd name="TX59" fmla="*/ 207 w 7895"/>
              <a:gd name="TY59" fmla="*/ 2680 h 9292"/>
              <a:gd name="TX60" fmla="*/ 150 w 7895"/>
              <a:gd name="TY60" fmla="*/ 2865 h 9292"/>
              <a:gd name="TX61" fmla="*/ 101 w 7895"/>
              <a:gd name="TY61" fmla="*/ 3054 h 9292"/>
              <a:gd name="TX62" fmla="*/ 62 w 7895"/>
              <a:gd name="TY62" fmla="*/ 3247 h 9292"/>
              <a:gd name="TX63" fmla="*/ 32 w 7895"/>
              <a:gd name="TY63" fmla="*/ 3442 h 9292"/>
              <a:gd name="TX64" fmla="*/ 12 w 7895"/>
              <a:gd name="TY64" fmla="*/ 3641 h 9292"/>
              <a:gd name="TX65" fmla="*/ 1 w 7895"/>
              <a:gd name="TY65" fmla="*/ 3844 h 9292"/>
              <a:gd name="TX66" fmla="*/ 0 w 7895"/>
              <a:gd name="TY66" fmla="*/ 3945 h 9292"/>
              <a:gd name="TX67" fmla="*/ 1 w 7895"/>
              <a:gd name="TY67" fmla="*/ 4100 h 9292"/>
              <a:gd name="TX68" fmla="*/ 26 w 7895"/>
              <a:gd name="TY68" fmla="*/ 4405 h 9292"/>
              <a:gd name="TX69" fmla="*/ 71 w 7895"/>
              <a:gd name="TY69" fmla="*/ 4706 h 9292"/>
              <a:gd name="TX70" fmla="*/ 138 w 7895"/>
              <a:gd name="TY70" fmla="*/ 5000 h 9292"/>
              <a:gd name="TX71" fmla="*/ 226 w 7895"/>
              <a:gd name="TY71" fmla="*/ 5288 h 9292"/>
              <a:gd name="TX72" fmla="*/ 334 w 7895"/>
              <a:gd name="TY72" fmla="*/ 5567 h 9292"/>
              <a:gd name="TX73" fmla="*/ 461 w 7895"/>
              <a:gd name="TY73" fmla="*/ 5837 h 9292"/>
              <a:gd name="TX74" fmla="*/ 606 w 7895"/>
              <a:gd name="TY74" fmla="*/ 6096 h 9292"/>
              <a:gd name="TX75" fmla="*/ 685 w 7895"/>
              <a:gd name="TY75" fmla="*/ 6222 h 9292"/>
              <a:gd name="TX76" fmla="*/ 796 w 7895"/>
              <a:gd name="TY76" fmla="*/ 6393 h 9292"/>
              <a:gd name="TX77" fmla="*/ 1005 w 7895"/>
              <a:gd name="TY77" fmla="*/ 6721 h 9292"/>
              <a:gd name="TX78" fmla="*/ 1194 w 7895"/>
              <a:gd name="TY78" fmla="*/ 7039 h 9292"/>
              <a:gd name="TX79" fmla="*/ 1363 w 7895"/>
              <a:gd name="TY79" fmla="*/ 7351 h 9292"/>
              <a:gd name="TX80" fmla="*/ 1509 w 7895"/>
              <a:gd name="TY80" fmla="*/ 7665 h 9292"/>
              <a:gd name="TX81" fmla="*/ 1601 w 7895"/>
              <a:gd name="TY81" fmla="*/ 7905 h 9292"/>
              <a:gd name="TX82" fmla="*/ 1656 w 7895"/>
              <a:gd name="TY82" fmla="*/ 8069 h 9292"/>
              <a:gd name="TX83" fmla="*/ 1703 w 7895"/>
              <a:gd name="TY83" fmla="*/ 8236 h 9292"/>
              <a:gd name="TX84" fmla="*/ 1744 w 7895"/>
              <a:gd name="TY84" fmla="*/ 8408 h 9292"/>
              <a:gd name="TX85" fmla="*/ 1777 w 7895"/>
              <a:gd name="TY85" fmla="*/ 8583 h 9292"/>
              <a:gd name="TX86" fmla="*/ 1801 w 7895"/>
              <a:gd name="TY86" fmla="*/ 8766 h 9292"/>
              <a:gd name="TX87" fmla="*/ 1811 w 7895"/>
              <a:gd name="TY87" fmla="*/ 8860 h 9292"/>
              <a:gd name="TX88" fmla="*/ 1817 w 7895"/>
              <a:gd name="TY88" fmla="*/ 8906 h 9292"/>
              <a:gd name="TX89" fmla="*/ 1842 w 7895"/>
              <a:gd name="TY89" fmla="*/ 8990 h 9292"/>
              <a:gd name="TX90" fmla="*/ 1882 w 7895"/>
              <a:gd name="TY90" fmla="*/ 9068 h 9292"/>
              <a:gd name="TX91" fmla="*/ 1934 w 7895"/>
              <a:gd name="TY91" fmla="*/ 9137 h 9292"/>
              <a:gd name="TX92" fmla="*/ 1997 w 7895"/>
              <a:gd name="TY92" fmla="*/ 9196 h 9292"/>
              <a:gd name="TX93" fmla="*/ 2070 w 7895"/>
              <a:gd name="TY93" fmla="*/ 9241 h 9292"/>
              <a:gd name="TX94" fmla="*/ 2151 w 7895"/>
              <a:gd name="TY94" fmla="*/ 9274 h 9292"/>
              <a:gd name="TX95" fmla="*/ 2239 w 7895"/>
              <a:gd name="TY95" fmla="*/ 9290 h 9292"/>
              <a:gd name="TX96" fmla="*/ 2284 w 7895"/>
              <a:gd name="TY96" fmla="*/ 9291 h 9292"/>
              <a:gd name="TX97" fmla="*/ 5611 w 7895"/>
              <a:gd name="TY97" fmla="*/ 9291 h 9292"/>
              <a:gd name="TX98" fmla="*/ 5656 w 7895"/>
              <a:gd name="TY98" fmla="*/ 9290 h 9292"/>
              <a:gd name="TX99" fmla="*/ 5743 w 7895"/>
              <a:gd name="TY99" fmla="*/ 9274 h 9292"/>
              <a:gd name="TX100" fmla="*/ 5824 w 7895"/>
              <a:gd name="TY100" fmla="*/ 9241 h 9292"/>
              <a:gd name="TX101" fmla="*/ 5897 w 7895"/>
              <a:gd name="TY101" fmla="*/ 9196 h 9292"/>
              <a:gd name="TX102" fmla="*/ 5961 w 7895"/>
              <a:gd name="TY102" fmla="*/ 9137 h 9292"/>
              <a:gd name="TX103" fmla="*/ 6013 w 7895"/>
              <a:gd name="TY103" fmla="*/ 9068 h 9292"/>
              <a:gd name="TX104" fmla="*/ 6051 w 7895"/>
              <a:gd name="TY104" fmla="*/ 8990 h 9292"/>
              <a:gd name="TX105" fmla="*/ 6077 w 7895"/>
              <a:gd name="TY105" fmla="*/ 8906 h 9292"/>
              <a:gd name="TX106" fmla="*/ 6083 w 7895"/>
              <a:gd name="TY106" fmla="*/ 8860 h 9292"/>
              <a:gd name="TX107" fmla="*/ 6092 w 7895"/>
              <a:gd name="TY107" fmla="*/ 8766 h 9292"/>
              <a:gd name="TX108" fmla="*/ 6118 w 7895"/>
              <a:gd name="TY108" fmla="*/ 8583 h 9292"/>
              <a:gd name="TX109" fmla="*/ 6151 w 7895"/>
              <a:gd name="TY109" fmla="*/ 8408 h 9292"/>
              <a:gd name="TX110" fmla="*/ 6191 w 7895"/>
              <a:gd name="TY110" fmla="*/ 8236 h 9292"/>
              <a:gd name="TX111" fmla="*/ 6239 w 7895"/>
              <a:gd name="TY111" fmla="*/ 8069 h 9292"/>
              <a:gd name="TX112" fmla="*/ 6293 w 7895"/>
              <a:gd name="TY112" fmla="*/ 7905 h 9292"/>
              <a:gd name="TX113" fmla="*/ 6386 w 7895"/>
              <a:gd name="TY113" fmla="*/ 7665 h 9292"/>
              <a:gd name="TX114" fmla="*/ 6531 w 7895"/>
              <a:gd name="TY114" fmla="*/ 7351 h 9292"/>
              <a:gd name="TX115" fmla="*/ 6699 w 7895"/>
              <a:gd name="TY115" fmla="*/ 7039 h 9292"/>
              <a:gd name="TX116" fmla="*/ 6889 w 7895"/>
              <a:gd name="TY116" fmla="*/ 6721 h 9292"/>
              <a:gd name="TX117" fmla="*/ 7097 w 7895"/>
              <a:gd name="TY117" fmla="*/ 6393 h 9292"/>
              <a:gd name="TX118" fmla="*/ 7209 w 7895"/>
              <a:gd name="TY118" fmla="*/ 6222 h 9292"/>
              <a:gd name="TX119" fmla="*/ 7288 w 7895"/>
              <a:gd name="TY119" fmla="*/ 6096 h 9292"/>
              <a:gd name="TX120" fmla="*/ 7434 w 7895"/>
              <a:gd name="TY120" fmla="*/ 5837 h 9292"/>
              <a:gd name="TX121" fmla="*/ 7560 w 7895"/>
              <a:gd name="TY121" fmla="*/ 5567 h 9292"/>
              <a:gd name="TX122" fmla="*/ 7668 w 7895"/>
              <a:gd name="TY122" fmla="*/ 5288 h 9292"/>
              <a:gd name="TX123" fmla="*/ 7756 w 7895"/>
              <a:gd name="TY123" fmla="*/ 5000 h 9292"/>
              <a:gd name="TX124" fmla="*/ 7822 w 7895"/>
              <a:gd name="TY124" fmla="*/ 4706 h 9292"/>
              <a:gd name="TX125" fmla="*/ 7869 w 7895"/>
              <a:gd name="TY125" fmla="*/ 4405 h 9292"/>
              <a:gd name="TX126" fmla="*/ 7892 w 7895"/>
              <a:gd name="TY126" fmla="*/ 4100 h 9292"/>
              <a:gd name="TX127" fmla="*/ 7894 w 7895"/>
              <a:gd name="TY127" fmla="*/ 3945 h 929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</a:cxnLst>
            <a:rect l="l" t="t" r="r" b="b"/>
            <a:pathLst>
              <a:path w="7895" h="9292">
                <a:moveTo>
                  <a:pt x="7894" y="3945"/>
                </a:moveTo>
                <a:lnTo>
                  <a:pt x="7893" y="3844"/>
                </a:lnTo>
                <a:lnTo>
                  <a:pt x="7883" y="3641"/>
                </a:lnTo>
                <a:lnTo>
                  <a:pt x="7863" y="3442"/>
                </a:lnTo>
                <a:lnTo>
                  <a:pt x="7833" y="3247"/>
                </a:lnTo>
                <a:lnTo>
                  <a:pt x="7794" y="3054"/>
                </a:lnTo>
                <a:lnTo>
                  <a:pt x="7745" y="2865"/>
                </a:lnTo>
                <a:lnTo>
                  <a:pt x="7687" y="2680"/>
                </a:lnTo>
                <a:lnTo>
                  <a:pt x="7621" y="2498"/>
                </a:lnTo>
                <a:lnTo>
                  <a:pt x="7546" y="2321"/>
                </a:lnTo>
                <a:lnTo>
                  <a:pt x="7462" y="2149"/>
                </a:lnTo>
                <a:lnTo>
                  <a:pt x="7372" y="1982"/>
                </a:lnTo>
                <a:lnTo>
                  <a:pt x="7272" y="1819"/>
                </a:lnTo>
                <a:lnTo>
                  <a:pt x="7166" y="1661"/>
                </a:lnTo>
                <a:lnTo>
                  <a:pt x="7052" y="1510"/>
                </a:lnTo>
                <a:lnTo>
                  <a:pt x="6931" y="1363"/>
                </a:lnTo>
                <a:lnTo>
                  <a:pt x="6805" y="1223"/>
                </a:lnTo>
                <a:lnTo>
                  <a:pt x="6671" y="1089"/>
                </a:lnTo>
                <a:lnTo>
                  <a:pt x="6531" y="961"/>
                </a:lnTo>
                <a:lnTo>
                  <a:pt x="6384" y="840"/>
                </a:lnTo>
                <a:lnTo>
                  <a:pt x="6231" y="728"/>
                </a:lnTo>
                <a:lnTo>
                  <a:pt x="6075" y="622"/>
                </a:lnTo>
                <a:lnTo>
                  <a:pt x="5912" y="522"/>
                </a:lnTo>
                <a:lnTo>
                  <a:pt x="5745" y="432"/>
                </a:lnTo>
                <a:lnTo>
                  <a:pt x="5572" y="348"/>
                </a:lnTo>
                <a:lnTo>
                  <a:pt x="5395" y="273"/>
                </a:lnTo>
                <a:lnTo>
                  <a:pt x="5214" y="207"/>
                </a:lnTo>
                <a:lnTo>
                  <a:pt x="5028" y="150"/>
                </a:lnTo>
                <a:lnTo>
                  <a:pt x="4839" y="101"/>
                </a:lnTo>
                <a:lnTo>
                  <a:pt x="4646" y="62"/>
                </a:lnTo>
                <a:lnTo>
                  <a:pt x="4450" y="32"/>
                </a:lnTo>
                <a:lnTo>
                  <a:pt x="4250" y="12"/>
                </a:lnTo>
                <a:lnTo>
                  <a:pt x="4049" y="1"/>
                </a:lnTo>
                <a:lnTo>
                  <a:pt x="3947" y="0"/>
                </a:lnTo>
                <a:lnTo>
                  <a:pt x="3846" y="1"/>
                </a:lnTo>
                <a:lnTo>
                  <a:pt x="3643" y="12"/>
                </a:lnTo>
                <a:lnTo>
                  <a:pt x="3444" y="32"/>
                </a:lnTo>
                <a:lnTo>
                  <a:pt x="3248" y="62"/>
                </a:lnTo>
                <a:lnTo>
                  <a:pt x="3055" y="101"/>
                </a:lnTo>
                <a:lnTo>
                  <a:pt x="2867" y="150"/>
                </a:lnTo>
                <a:lnTo>
                  <a:pt x="2681" y="207"/>
                </a:lnTo>
                <a:lnTo>
                  <a:pt x="2499" y="273"/>
                </a:lnTo>
                <a:lnTo>
                  <a:pt x="2322" y="348"/>
                </a:lnTo>
                <a:lnTo>
                  <a:pt x="2150" y="432"/>
                </a:lnTo>
                <a:lnTo>
                  <a:pt x="1983" y="522"/>
                </a:lnTo>
                <a:lnTo>
                  <a:pt x="1820" y="622"/>
                </a:lnTo>
                <a:lnTo>
                  <a:pt x="1662" y="728"/>
                </a:lnTo>
                <a:lnTo>
                  <a:pt x="1510" y="840"/>
                </a:lnTo>
                <a:lnTo>
                  <a:pt x="1363" y="961"/>
                </a:lnTo>
                <a:lnTo>
                  <a:pt x="1224" y="1089"/>
                </a:lnTo>
                <a:lnTo>
                  <a:pt x="1090" y="1223"/>
                </a:lnTo>
                <a:lnTo>
                  <a:pt x="962" y="1363"/>
                </a:lnTo>
                <a:lnTo>
                  <a:pt x="841" y="1510"/>
                </a:lnTo>
                <a:lnTo>
                  <a:pt x="729" y="1661"/>
                </a:lnTo>
                <a:lnTo>
                  <a:pt x="622" y="1819"/>
                </a:lnTo>
                <a:lnTo>
                  <a:pt x="523" y="1982"/>
                </a:lnTo>
                <a:lnTo>
                  <a:pt x="432" y="2149"/>
                </a:lnTo>
                <a:lnTo>
                  <a:pt x="348" y="2321"/>
                </a:lnTo>
                <a:lnTo>
                  <a:pt x="274" y="2498"/>
                </a:lnTo>
                <a:lnTo>
                  <a:pt x="207" y="2680"/>
                </a:lnTo>
                <a:lnTo>
                  <a:pt x="150" y="2865"/>
                </a:lnTo>
                <a:lnTo>
                  <a:pt x="101" y="3054"/>
                </a:lnTo>
                <a:lnTo>
                  <a:pt x="62" y="3247"/>
                </a:lnTo>
                <a:lnTo>
                  <a:pt x="32" y="3442"/>
                </a:lnTo>
                <a:lnTo>
                  <a:pt x="12" y="3641"/>
                </a:lnTo>
                <a:lnTo>
                  <a:pt x="1" y="3844"/>
                </a:lnTo>
                <a:lnTo>
                  <a:pt x="0" y="3945"/>
                </a:lnTo>
                <a:lnTo>
                  <a:pt x="1" y="4100"/>
                </a:lnTo>
                <a:lnTo>
                  <a:pt x="26" y="4405"/>
                </a:lnTo>
                <a:lnTo>
                  <a:pt x="71" y="4706"/>
                </a:lnTo>
                <a:lnTo>
                  <a:pt x="138" y="5000"/>
                </a:lnTo>
                <a:lnTo>
                  <a:pt x="226" y="5288"/>
                </a:lnTo>
                <a:lnTo>
                  <a:pt x="334" y="5567"/>
                </a:lnTo>
                <a:lnTo>
                  <a:pt x="461" y="5837"/>
                </a:lnTo>
                <a:lnTo>
                  <a:pt x="606" y="6096"/>
                </a:lnTo>
                <a:lnTo>
                  <a:pt x="685" y="6222"/>
                </a:lnTo>
                <a:lnTo>
                  <a:pt x="796" y="6393"/>
                </a:lnTo>
                <a:lnTo>
                  <a:pt x="1005" y="6721"/>
                </a:lnTo>
                <a:lnTo>
                  <a:pt x="1194" y="7039"/>
                </a:lnTo>
                <a:lnTo>
                  <a:pt x="1363" y="7351"/>
                </a:lnTo>
                <a:lnTo>
                  <a:pt x="1509" y="7665"/>
                </a:lnTo>
                <a:lnTo>
                  <a:pt x="1601" y="7905"/>
                </a:lnTo>
                <a:lnTo>
                  <a:pt x="1656" y="8069"/>
                </a:lnTo>
                <a:lnTo>
                  <a:pt x="1703" y="8236"/>
                </a:lnTo>
                <a:lnTo>
                  <a:pt x="1744" y="8408"/>
                </a:lnTo>
                <a:lnTo>
                  <a:pt x="1777" y="8583"/>
                </a:lnTo>
                <a:lnTo>
                  <a:pt x="1801" y="8766"/>
                </a:lnTo>
                <a:lnTo>
                  <a:pt x="1811" y="8860"/>
                </a:lnTo>
                <a:lnTo>
                  <a:pt x="1817" y="8906"/>
                </a:lnTo>
                <a:lnTo>
                  <a:pt x="1842" y="8990"/>
                </a:lnTo>
                <a:lnTo>
                  <a:pt x="1882" y="9068"/>
                </a:lnTo>
                <a:lnTo>
                  <a:pt x="1934" y="9137"/>
                </a:lnTo>
                <a:lnTo>
                  <a:pt x="1997" y="9196"/>
                </a:lnTo>
                <a:lnTo>
                  <a:pt x="2070" y="9241"/>
                </a:lnTo>
                <a:lnTo>
                  <a:pt x="2151" y="9274"/>
                </a:lnTo>
                <a:lnTo>
                  <a:pt x="2239" y="9290"/>
                </a:lnTo>
                <a:lnTo>
                  <a:pt x="2284" y="9291"/>
                </a:lnTo>
                <a:lnTo>
                  <a:pt x="5611" y="9291"/>
                </a:lnTo>
                <a:lnTo>
                  <a:pt x="5656" y="9290"/>
                </a:lnTo>
                <a:lnTo>
                  <a:pt x="5743" y="9274"/>
                </a:lnTo>
                <a:lnTo>
                  <a:pt x="5824" y="9241"/>
                </a:lnTo>
                <a:lnTo>
                  <a:pt x="5897" y="9196"/>
                </a:lnTo>
                <a:lnTo>
                  <a:pt x="5961" y="9137"/>
                </a:lnTo>
                <a:lnTo>
                  <a:pt x="6013" y="9068"/>
                </a:lnTo>
                <a:lnTo>
                  <a:pt x="6051" y="8990"/>
                </a:lnTo>
                <a:lnTo>
                  <a:pt x="6077" y="8906"/>
                </a:lnTo>
                <a:lnTo>
                  <a:pt x="6083" y="8860"/>
                </a:lnTo>
                <a:lnTo>
                  <a:pt x="6092" y="8766"/>
                </a:lnTo>
                <a:lnTo>
                  <a:pt x="6118" y="8583"/>
                </a:lnTo>
                <a:lnTo>
                  <a:pt x="6151" y="8408"/>
                </a:lnTo>
                <a:lnTo>
                  <a:pt x="6191" y="8236"/>
                </a:lnTo>
                <a:lnTo>
                  <a:pt x="6239" y="8069"/>
                </a:lnTo>
                <a:lnTo>
                  <a:pt x="6293" y="7905"/>
                </a:lnTo>
                <a:lnTo>
                  <a:pt x="6386" y="7665"/>
                </a:lnTo>
                <a:lnTo>
                  <a:pt x="6531" y="7351"/>
                </a:lnTo>
                <a:lnTo>
                  <a:pt x="6699" y="7039"/>
                </a:lnTo>
                <a:lnTo>
                  <a:pt x="6889" y="6721"/>
                </a:lnTo>
                <a:lnTo>
                  <a:pt x="7097" y="6393"/>
                </a:lnTo>
                <a:lnTo>
                  <a:pt x="7209" y="6222"/>
                </a:lnTo>
                <a:lnTo>
                  <a:pt x="7288" y="6096"/>
                </a:lnTo>
                <a:lnTo>
                  <a:pt x="7434" y="5837"/>
                </a:lnTo>
                <a:lnTo>
                  <a:pt x="7560" y="5567"/>
                </a:lnTo>
                <a:lnTo>
                  <a:pt x="7668" y="5288"/>
                </a:lnTo>
                <a:lnTo>
                  <a:pt x="7756" y="5000"/>
                </a:lnTo>
                <a:lnTo>
                  <a:pt x="7822" y="4706"/>
                </a:lnTo>
                <a:lnTo>
                  <a:pt x="7869" y="4405"/>
                </a:lnTo>
                <a:lnTo>
                  <a:pt x="7892" y="4100"/>
                </a:lnTo>
                <a:lnTo>
                  <a:pt x="7894" y="3945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  <a:effectLst>
            <a:glow rad="660400">
              <a:schemeClr val="bg1">
                <a:alpha val="66725"/>
              </a:schemeClr>
            </a:glo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1778000" y="4872355"/>
            <a:ext cx="8640445" cy="133882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CRM(</a:t>
            </a:r>
            <a:r>
              <a:rPr sz="24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Customer </a:t>
            </a:r>
            <a:r>
              <a:rPr lang="en-US" sz="24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</a:t>
            </a:r>
            <a:r>
              <a:rPr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elationship </a:t>
            </a:r>
            <a:r>
              <a:rPr lang="en-US"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M</a:t>
            </a:r>
            <a:r>
              <a:rPr sz="24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anagement</a:t>
            </a:r>
            <a:r>
              <a:rPr sz="36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참여</a:t>
            </a:r>
            <a:r>
              <a:rPr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인원</a:t>
            </a:r>
            <a:r>
              <a:rPr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: </a:t>
            </a:r>
            <a:r>
              <a:rPr sz="1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박정민</a:t>
            </a:r>
            <a:r>
              <a:rPr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김사무엘</a:t>
            </a:r>
            <a:r>
              <a:rPr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권혁민</a:t>
            </a:r>
            <a:r>
              <a:rPr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장혁준</a:t>
            </a:r>
            <a:endParaRPr lang="ko-KR" altLang="en-US" sz="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61 0.04342 L 0 0 Z " pathEditMode="relative" rAng="0" ptsTypes="AAA">
                                      <p:cBhvr>
                                        <p:cTn id="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21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61 0.04342 L 0 0 Z " pathEditMode="relative" rAng="0" ptsTypes="AAA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21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 tmFilter="0,0; 0.2000,0.5000; 0.8000,0.5000; 1,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37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4" grpId="0" animBg="1"/>
      <p:bldP spid="44" grpId="1" animBg="1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5910580" y="546100"/>
            <a:ext cx="371475" cy="57531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5595" y="791845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주요 기능</a:t>
            </a:r>
            <a:endParaRPr lang="ko-KR" altLang="en-US" sz="360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1417955" y="1628775"/>
            <a:ext cx="4322445" cy="9239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● 상세조회 </a:t>
            </a:r>
            <a:r>
              <a:rPr sz="1800">
                <a:solidFill>
                  <a:srgbClr val="000000"/>
                </a:solidFill>
                <a:latin typeface="Calibri" charset="0"/>
                <a:ea typeface="맑은 고딕" charset="0"/>
              </a:rPr>
              <a:t>: </a:t>
            </a: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고객 정보 수정 서비스 등 제공</a:t>
            </a:r>
            <a:endParaRPr lang="ko-KR" altLang="en-US" sz="1800">
              <a:solidFill>
                <a:srgbClr val="000000"/>
              </a:solidFill>
              <a:latin typeface="Calibri" charset="0"/>
              <a:ea typeface="Calibri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5410" y="1268095"/>
            <a:ext cx="4147820" cy="4684395"/>
          </a:xfrm>
          <a:prstGeom prst="rect">
            <a:avLst/>
          </a:prstGeom>
          <a:noFill/>
        </p:spPr>
      </p:pic>
      <p:pic>
        <p:nvPicPr>
          <p:cNvPr id="34" name="그림 33" descr="C:/Users/Administrator/AppData/Roaming/PolarisOffice/ETemp/9656_15012256/fImage1695514083811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84" b="49609"/>
          <a:stretch>
            <a:fillRect/>
          </a:stretch>
        </p:blipFill>
        <p:spPr>
          <a:xfrm>
            <a:off x="1414145" y="2346960"/>
            <a:ext cx="3960495" cy="39604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5910580" y="546100"/>
            <a:ext cx="371475" cy="57531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5595" y="791845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주요 기능</a:t>
            </a:r>
            <a:endParaRPr lang="ko-KR" altLang="en-US" sz="360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1417955" y="1628775"/>
            <a:ext cx="432244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● 공지사항 </a:t>
            </a:r>
            <a:r>
              <a:rPr sz="1800">
                <a:solidFill>
                  <a:srgbClr val="000000"/>
                </a:solidFill>
                <a:latin typeface="Calibri" charset="0"/>
                <a:ea typeface="맑은 고딕" charset="0"/>
              </a:rPr>
              <a:t>: </a:t>
            </a: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공지사항 서비스 제공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4775" y="1270000"/>
            <a:ext cx="4147820" cy="4684395"/>
          </a:xfrm>
          <a:prstGeom prst="rect">
            <a:avLst/>
          </a:prstGeom>
          <a:noFill/>
        </p:spPr>
      </p:pic>
      <p:pic>
        <p:nvPicPr>
          <p:cNvPr id="34" name="그림 33" descr="C:/Users/Administrator/AppData/Roaming/PolarisOffice/ETemp/9656_15012256/fImage1892614101322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15" y="2346325"/>
            <a:ext cx="3960495" cy="39604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p14="http://schemas.microsoft.com/office/powerpoint/2010/main" xmlns:a16="http://schemas.microsoft.com/office/drawing/2014/main" xmlns="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p14="http://schemas.microsoft.com/office/powerpoint/2010/main" xmlns:a16="http://schemas.microsoft.com/office/drawing/2014/main" xmlns="" id="{12573344-11B8-4428-8B24-64429C357BD1}"/>
              </a:ext>
            </a:extLst>
          </p:cNvPr>
          <p:cNvGrpSpPr/>
          <p:nvPr/>
        </p:nvGrpSpPr>
        <p:grpSpPr>
          <a:xfrm>
            <a:off x="426720" y="3465195"/>
            <a:ext cx="5669280" cy="3001010"/>
            <a:chOff x="426720" y="3465195"/>
            <a:chExt cx="5669280" cy="3001010"/>
          </a:xfrm>
        </p:grpSpPr>
        <p:sp>
          <p:nvSpPr>
            <p:cNvPr id="11" name="직사각형 10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A872F4B2-3965-4BA5-88D5-AB710EECCD10}"/>
                </a:ext>
              </a:extLst>
            </p:cNvPr>
            <p:cNvSpPr/>
            <p:nvPr/>
          </p:nvSpPr>
          <p:spPr>
            <a:xfrm>
              <a:off x="426720" y="3465195"/>
              <a:ext cx="5669280" cy="300101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849A04B8-B31A-4DF2-BF99-26783BC0A85D}"/>
                </a:ext>
              </a:extLst>
            </p:cNvPr>
            <p:cNvGrpSpPr/>
            <p:nvPr/>
          </p:nvGrpSpPr>
          <p:grpSpPr>
            <a:xfrm>
              <a:off x="657860" y="3708400"/>
              <a:ext cx="4193540" cy="2092960"/>
              <a:chOff x="657860" y="3708400"/>
              <a:chExt cx="4193540" cy="209296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p14="http://schemas.microsoft.com/office/powerpoint/2010/main" xmlns:a16="http://schemas.microsoft.com/office/drawing/2014/main" xmlns="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657860" y="3708400"/>
                <a:ext cx="13430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3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p14="http://schemas.microsoft.com/office/powerpoint/2010/main" xmlns:a16="http://schemas.microsoft.com/office/drawing/2014/main" xmlns="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1156335" y="4231640"/>
                <a:ext cx="3695065" cy="1569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개발 일정 및</a:t>
                </a:r>
                <a:endParaRPr lang="en-US" altLang="ko-KR" sz="4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개발도구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414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0E36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5595" y="791845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개발 일정</a:t>
            </a:r>
            <a:endParaRPr lang="ko-KR" altLang="en-US" sz="360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pic>
        <p:nvPicPr>
          <p:cNvPr id="31" name="그림 30" descr="C:/Users/Administrator/AppData/Roaming/PolarisOffice/ETemp/5052_7616840/fImage28977354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1015" y="1623695"/>
            <a:ext cx="8315960" cy="46869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5595" y="791845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개발 도구</a:t>
            </a:r>
            <a:endParaRPr lang="ko-KR" altLang="en-US" sz="360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6955" y="3245485"/>
            <a:ext cx="2159635" cy="1042670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635" y="3242945"/>
            <a:ext cx="2211070" cy="1036320"/>
          </a:xfrm>
          <a:prstGeom prst="rect">
            <a:avLst/>
          </a:prstGeom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4415" y="1944370"/>
            <a:ext cx="1791970" cy="919480"/>
          </a:xfrm>
          <a:prstGeom prst="rect">
            <a:avLst/>
          </a:prstGeom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4910" y="4691380"/>
            <a:ext cx="1800225" cy="1075055"/>
          </a:xfrm>
          <a:prstGeom prst="rect">
            <a:avLst/>
          </a:prstGeom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5" y="4683125"/>
            <a:ext cx="2157730" cy="1085215"/>
          </a:xfrm>
          <a:prstGeom prst="rect">
            <a:avLst/>
          </a:prstGeom>
          <a:noFill/>
        </p:spPr>
      </p:pic>
      <p:sp>
        <p:nvSpPr>
          <p:cNvPr id="39" name="텍스트 상자 38"/>
          <p:cNvSpPr txBox="1">
            <a:spLocks/>
          </p:cNvSpPr>
          <p:nvPr/>
        </p:nvSpPr>
        <p:spPr>
          <a:xfrm>
            <a:off x="2050415" y="3672840"/>
            <a:ext cx="129667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effectLst>
                  <a:innerShdw blurRad="269240" dist="127000" dir="2700000">
                    <a:srgbClr val="000000">
                      <a:alpha val="50000"/>
                    </a:srgbClr>
                  </a:innerShdw>
                </a:effectLst>
                <a:latin typeface="1훈막대연필 R" charset="0"/>
                <a:ea typeface="1훈막대연필 R" charset="0"/>
              </a:rPr>
              <a:t>개발 툴</a:t>
            </a:r>
            <a:endParaRPr lang="ko-KR" altLang="en-US" sz="1600" b="1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1훈막대연필 R" charset="0"/>
              <a:ea typeface="1훈막대연필 R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>
            <a:off x="2050415" y="5113020"/>
            <a:ext cx="129667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effectLst>
                  <a:innerShdw blurRad="269240" dist="127000" dir="2700000">
                    <a:srgbClr val="000000">
                      <a:alpha val="50000"/>
                    </a:srgbClr>
                  </a:innerShdw>
                </a:effectLst>
                <a:latin typeface="1훈막대연필 R" charset="0"/>
                <a:ea typeface="1훈막대연필 R" charset="0"/>
              </a:rPr>
              <a:t>코드 관리</a:t>
            </a:r>
            <a:endParaRPr lang="ko-KR" altLang="en-US" sz="1600" b="1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1훈막대연필 R" charset="0"/>
              <a:ea typeface="1훈막대연필 R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2050415" y="2232660"/>
            <a:ext cx="129667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effectLst>
                  <a:innerShdw blurRad="269240" dist="127000" dir="2700000">
                    <a:srgbClr val="000000">
                      <a:alpha val="50000"/>
                    </a:srgbClr>
                  </a:innerShdw>
                </a:effectLst>
                <a:latin typeface="1훈막대연필 R" charset="0"/>
                <a:ea typeface="1훈막대연필 R" charset="0"/>
              </a:rPr>
              <a:t>사용 언어</a:t>
            </a:r>
            <a:endParaRPr lang="ko-KR" altLang="en-US" sz="1600" b="1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1훈막대연필 R" charset="0"/>
              <a:ea typeface="1훈막대연필 R" charset="0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1974215" y="1819910"/>
            <a:ext cx="7926070" cy="1253490"/>
            <a:chOff x="1974215" y="1819910"/>
            <a:chExt cx="7926070" cy="1253490"/>
          </a:xfrm>
        </p:grpSpPr>
        <p:sp>
          <p:nvSpPr>
            <p:cNvPr id="86" name="도형 85"/>
            <p:cNvSpPr>
              <a:spLocks/>
            </p:cNvSpPr>
            <p:nvPr/>
          </p:nvSpPr>
          <p:spPr>
            <a:xfrm>
              <a:off x="1978660" y="2997200"/>
              <a:ext cx="7921625" cy="76200"/>
            </a:xfrm>
            <a:prstGeom prst="homePlate">
              <a:avLst>
                <a:gd name="adj" fmla="val 168516"/>
              </a:avLst>
            </a:prstGeom>
            <a:solidFill>
              <a:srgbClr val="521414">
                <a:alpha val="62800"/>
              </a:srgbClr>
            </a:solidFill>
            <a:ln w="0">
              <a:noFill/>
              <a:prstDash/>
            </a:ln>
            <a:effectLst>
              <a:outerShdw blurRad="76200" dist="76200" dir="2700000" algn="ctr" rotWithShape="0">
                <a:srgbClr val="000000">
                  <a:alpha val="49803"/>
                </a:srgbClr>
              </a:outerShdw>
            </a:effectLst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도형 86"/>
            <p:cNvSpPr>
              <a:spLocks/>
            </p:cNvSpPr>
            <p:nvPr/>
          </p:nvSpPr>
          <p:spPr>
            <a:xfrm rot="5400000">
              <a:off x="1423670" y="2370455"/>
              <a:ext cx="1173480" cy="72390"/>
            </a:xfrm>
            <a:prstGeom prst="rect">
              <a:avLst/>
            </a:prstGeom>
            <a:solidFill>
              <a:srgbClr val="521414">
                <a:alpha val="62800"/>
              </a:srgbClr>
            </a:solidFill>
            <a:ln w="0">
              <a:noFill/>
              <a:prstDash/>
            </a:ln>
            <a:effectLst>
              <a:outerShdw blurRad="76200" dist="76200" dir="2700000" algn="ctr" rotWithShape="0">
                <a:srgbClr val="000000">
                  <a:alpha val="49803"/>
                </a:srgbClr>
              </a:outerShdw>
            </a:effectLst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2" name="도형 91"/>
          <p:cNvSpPr>
            <a:spLocks/>
          </p:cNvSpPr>
          <p:nvPr/>
        </p:nvSpPr>
        <p:spPr>
          <a:xfrm>
            <a:off x="1978660" y="5871210"/>
            <a:ext cx="7921625" cy="77470"/>
          </a:xfrm>
          <a:prstGeom prst="homePlate">
            <a:avLst>
              <a:gd name="adj" fmla="val 168516"/>
            </a:avLst>
          </a:prstGeom>
          <a:solidFill>
            <a:srgbClr val="521414">
              <a:alpha val="62800"/>
            </a:srgbClr>
          </a:solidFill>
          <a:ln w="0">
            <a:noFill/>
            <a:prstDash/>
          </a:ln>
          <a:effectLst>
            <a:outerShdw blurRad="76200" dist="76200" dir="2700000" algn="ctr" rotWithShape="0">
              <a:srgbClr val="000000">
                <a:alpha val="49803"/>
              </a:srgb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3" name="도형 92"/>
          <p:cNvSpPr>
            <a:spLocks/>
          </p:cNvSpPr>
          <p:nvPr/>
        </p:nvSpPr>
        <p:spPr>
          <a:xfrm rot="5400000">
            <a:off x="1421765" y="5244465"/>
            <a:ext cx="1174750" cy="72390"/>
          </a:xfrm>
          <a:prstGeom prst="rect">
            <a:avLst/>
          </a:prstGeom>
          <a:solidFill>
            <a:srgbClr val="521414">
              <a:alpha val="62800"/>
            </a:srgbClr>
          </a:solidFill>
          <a:ln w="0">
            <a:noFill/>
            <a:prstDash/>
          </a:ln>
          <a:effectLst>
            <a:outerShdw blurRad="76200" dist="76200" dir="2700000" algn="ctr" rotWithShape="0">
              <a:srgbClr val="000000">
                <a:alpha val="49803"/>
              </a:srgb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972945" y="3253740"/>
            <a:ext cx="7927340" cy="1257300"/>
            <a:chOff x="1972945" y="3253740"/>
            <a:chExt cx="7927340" cy="1257300"/>
          </a:xfrm>
        </p:grpSpPr>
        <p:sp>
          <p:nvSpPr>
            <p:cNvPr id="95" name="도형 94"/>
            <p:cNvSpPr>
              <a:spLocks/>
            </p:cNvSpPr>
            <p:nvPr/>
          </p:nvSpPr>
          <p:spPr>
            <a:xfrm>
              <a:off x="1978660" y="4433570"/>
              <a:ext cx="7921625" cy="77470"/>
            </a:xfrm>
            <a:prstGeom prst="homePlate">
              <a:avLst>
                <a:gd name="adj" fmla="val 168516"/>
              </a:avLst>
            </a:prstGeom>
            <a:solidFill>
              <a:srgbClr val="521414">
                <a:alpha val="62800"/>
              </a:srgbClr>
            </a:solidFill>
            <a:ln w="0">
              <a:noFill/>
              <a:prstDash/>
            </a:ln>
            <a:effectLst>
              <a:outerShdw blurRad="76200" dist="76200" dir="2700000" algn="ctr" rotWithShape="0">
                <a:srgbClr val="000000">
                  <a:alpha val="49803"/>
                </a:srgbClr>
              </a:outerShdw>
            </a:effectLst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6" name="도형 95"/>
            <p:cNvSpPr>
              <a:spLocks/>
            </p:cNvSpPr>
            <p:nvPr/>
          </p:nvSpPr>
          <p:spPr>
            <a:xfrm rot="5400000">
              <a:off x="1421130" y="3805555"/>
              <a:ext cx="1176020" cy="72390"/>
            </a:xfrm>
            <a:prstGeom prst="rect">
              <a:avLst/>
            </a:prstGeom>
            <a:solidFill>
              <a:srgbClr val="521414">
                <a:alpha val="62800"/>
              </a:srgbClr>
            </a:solidFill>
            <a:ln w="0">
              <a:noFill/>
              <a:prstDash/>
            </a:ln>
            <a:effectLst>
              <a:outerShdw blurRad="76200" dist="76200" dir="2700000" algn="ctr" rotWithShape="0">
                <a:srgbClr val="000000">
                  <a:alpha val="49803"/>
                </a:srgbClr>
              </a:outerShdw>
            </a:effectLst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7" name="도형 96"/>
          <p:cNvSpPr>
            <a:spLocks/>
          </p:cNvSpPr>
          <p:nvPr/>
        </p:nvSpPr>
        <p:spPr>
          <a:xfrm rot="5400000">
            <a:off x="5544820" y="5249545"/>
            <a:ext cx="1174750" cy="72390"/>
          </a:xfrm>
          <a:prstGeom prst="rect">
            <a:avLst/>
          </a:prstGeom>
          <a:solidFill>
            <a:srgbClr val="521414">
              <a:alpha val="62800"/>
            </a:srgbClr>
          </a:solidFill>
          <a:ln w="0">
            <a:noFill/>
            <a:prstDash/>
          </a:ln>
          <a:effectLst>
            <a:outerShdw blurRad="76200" dist="76200" dir="2700000" algn="ctr" rotWithShape="0">
              <a:srgbClr val="000000">
                <a:alpha val="49803"/>
              </a:srgb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8" name="텍스트 상자 97"/>
          <p:cNvSpPr txBox="1">
            <a:spLocks/>
          </p:cNvSpPr>
          <p:nvPr/>
        </p:nvSpPr>
        <p:spPr>
          <a:xfrm>
            <a:off x="6186170" y="5113020"/>
            <a:ext cx="129667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ln w="9525" cap="flat" cmpd="sng">
                  <a:solidFill>
                    <a:schemeClr val="tx1">
                      <a:alpha val="29803"/>
                    </a:schemeClr>
                  </a:solidFill>
                  <a:prstDash val="solid"/>
                </a:ln>
                <a:solidFill>
                  <a:srgbClr val="272123"/>
                </a:solidFill>
                <a:effectLst>
                  <a:innerShdw blurRad="269240" dist="127000" dir="2700000">
                    <a:srgbClr val="000000">
                      <a:alpha val="50000"/>
                    </a:srgbClr>
                  </a:innerShdw>
                </a:effectLst>
                <a:latin typeface="1훈막대연필 R" charset="0"/>
                <a:ea typeface="1훈막대연필 R" charset="0"/>
              </a:rPr>
              <a:t>DB</a:t>
            </a:r>
            <a:endParaRPr lang="ko-KR" altLang="en-US" sz="1600" b="1">
              <a:ln w="9525" cap="flat" cmpd="sng">
                <a:solidFill>
                  <a:schemeClr val="tx1">
                    <a:alpha val="29803"/>
                  </a:schemeClr>
                </a:solidFill>
                <a:prstDash val="solid"/>
              </a:ln>
              <a:solidFill>
                <a:srgbClr val="272123"/>
              </a:solidFill>
              <a:latin typeface="1훈막대연필 R" charset="0"/>
              <a:ea typeface="1훈막대연필 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/>
          </p:cNvSpPr>
          <p:nvPr/>
        </p:nvSpPr>
        <p:spPr>
          <a:xfrm>
            <a:off x="4410075" y="2705735"/>
            <a:ext cx="3371850" cy="14471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1" spc="600">
                <a:solidFill>
                  <a:srgbClr val="3D3D3D"/>
                </a:solidFill>
                <a:latin typeface="G마켓 산스 TTF Bold" charset="0"/>
                <a:ea typeface="G마켓 산스 TTF Bold" charset="0"/>
              </a:rPr>
              <a:t>Q&amp;A</a:t>
            </a:r>
            <a:endParaRPr lang="ko-KR" altLang="en-US" sz="8800" b="1">
              <a:solidFill>
                <a:srgbClr val="3D3D3D"/>
              </a:solidFill>
              <a:latin typeface="G마켓 산스 TTF Bold" charset="0"/>
              <a:ea typeface="G마켓 산스 TTF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5910580" y="546100"/>
            <a:ext cx="371475" cy="5753100"/>
          </a:xfrm>
          <a:prstGeom prst="roundRect">
            <a:avLst/>
          </a:prstGeom>
          <a:solidFill>
            <a:srgbClr val="0E36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7500" y="812800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 dirty="0" err="1" smtClean="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목차</a:t>
            </a:r>
            <a:endParaRPr lang="ko-KR" altLang="en-US" sz="3600" dirty="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6842125" y="552450"/>
            <a:ext cx="184785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tx1"/>
                </a:solidFill>
                <a:latin typeface="HY견고딕" charset="0"/>
                <a:ea typeface="HY견고딕" charset="0"/>
              </a:rPr>
              <a:t>1. </a:t>
            </a:r>
            <a:r>
              <a:rPr sz="2000" spc="-300" dirty="0" err="1">
                <a:solidFill>
                  <a:schemeClr val="tx1"/>
                </a:solidFill>
                <a:latin typeface="HY견고딕" charset="0"/>
                <a:ea typeface="HY견고딕" charset="0"/>
              </a:rPr>
              <a:t>개발</a:t>
            </a:r>
            <a:r>
              <a:rPr sz="2000" spc="-300" dirty="0">
                <a:solidFill>
                  <a:schemeClr val="tx1"/>
                </a:solidFill>
                <a:latin typeface="HY견고딕" charset="0"/>
                <a:ea typeface="HY견고딕" charset="0"/>
              </a:rPr>
              <a:t> </a:t>
            </a:r>
            <a:r>
              <a:rPr sz="2000" spc="-300" dirty="0" err="1">
                <a:solidFill>
                  <a:schemeClr val="tx1"/>
                </a:solidFill>
                <a:latin typeface="HY견고딕" charset="0"/>
                <a:ea typeface="HY견고딕" charset="0"/>
              </a:rPr>
              <a:t>목적</a:t>
            </a:r>
            <a:r>
              <a:rPr sz="2000" dirty="0">
                <a:solidFill>
                  <a:schemeClr val="tx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6842125" y="2350722"/>
            <a:ext cx="1633139" cy="40139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dirty="0">
                <a:latin typeface="HY견고딕" charset="0"/>
                <a:ea typeface="HY견고딕" charset="0"/>
              </a:rPr>
              <a:t>2</a:t>
            </a:r>
            <a:r>
              <a:rPr sz="2000" dirty="0" smtClean="0">
                <a:solidFill>
                  <a:schemeClr val="tx1"/>
                </a:solidFill>
                <a:latin typeface="HY견고딕" charset="0"/>
                <a:ea typeface="HY견고딕" charset="0"/>
              </a:rPr>
              <a:t>. </a:t>
            </a:r>
            <a:r>
              <a:rPr sz="2000" dirty="0" err="1">
                <a:solidFill>
                  <a:schemeClr val="tx1"/>
                </a:solidFill>
                <a:latin typeface="HY견고딕" charset="0"/>
                <a:ea typeface="HY견고딕" charset="0"/>
              </a:rPr>
              <a:t>주요</a:t>
            </a:r>
            <a:r>
              <a:rPr sz="2000" dirty="0">
                <a:solidFill>
                  <a:schemeClr val="tx1"/>
                </a:solidFill>
                <a:latin typeface="HY견고딕" charset="0"/>
                <a:ea typeface="HY견고딕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HY견고딕" charset="0"/>
                <a:ea typeface="HY견고딕" charset="0"/>
              </a:rPr>
              <a:t>기능</a:t>
            </a:r>
            <a:endParaRPr lang="ko-KR" altLang="en-US" sz="2000" dirty="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6842125" y="4149701"/>
            <a:ext cx="3170420" cy="40139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dirty="0">
                <a:latin typeface="HY견고딕" charset="0"/>
                <a:ea typeface="HY견고딕" charset="0"/>
              </a:rPr>
              <a:t>3</a:t>
            </a:r>
            <a:r>
              <a:rPr sz="2000" dirty="0" smtClean="0">
                <a:solidFill>
                  <a:schemeClr val="tx1"/>
                </a:solidFill>
                <a:latin typeface="HY견고딕" charset="0"/>
                <a:ea typeface="HY견고딕" charset="0"/>
              </a:rPr>
              <a:t>. </a:t>
            </a:r>
            <a:r>
              <a:rPr sz="2000" dirty="0" err="1">
                <a:solidFill>
                  <a:schemeClr val="tx1"/>
                </a:solidFill>
                <a:latin typeface="HY견고딕" charset="0"/>
                <a:ea typeface="HY견고딕" charset="0"/>
              </a:rPr>
              <a:t>개발</a:t>
            </a:r>
            <a:r>
              <a:rPr sz="2000" dirty="0">
                <a:solidFill>
                  <a:schemeClr val="tx1"/>
                </a:solidFill>
                <a:latin typeface="HY견고딕" charset="0"/>
                <a:ea typeface="HY견고딕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HY견고딕" charset="0"/>
                <a:ea typeface="HY견고딕" charset="0"/>
              </a:rPr>
              <a:t>일정</a:t>
            </a:r>
            <a:r>
              <a:rPr sz="2000" dirty="0">
                <a:solidFill>
                  <a:schemeClr val="tx1"/>
                </a:solidFill>
                <a:latin typeface="HY견고딕" charset="0"/>
                <a:ea typeface="HY견고딕" charset="0"/>
              </a:rPr>
              <a:t> 및 </a:t>
            </a:r>
            <a:r>
              <a:rPr sz="2000" dirty="0" err="1">
                <a:solidFill>
                  <a:schemeClr val="tx1"/>
                </a:solidFill>
                <a:latin typeface="HY견고딕" charset="0"/>
                <a:ea typeface="HY견고딕" charset="0"/>
              </a:rPr>
              <a:t>개발</a:t>
            </a:r>
            <a:r>
              <a:rPr sz="2000" dirty="0">
                <a:solidFill>
                  <a:schemeClr val="tx1"/>
                </a:solidFill>
                <a:latin typeface="HY견고딕" charset="0"/>
                <a:ea typeface="HY견고딕" charset="0"/>
              </a:rPr>
              <a:t> </a:t>
            </a:r>
            <a:r>
              <a:rPr sz="2000" dirty="0" err="1">
                <a:solidFill>
                  <a:schemeClr val="tx1"/>
                </a:solidFill>
                <a:latin typeface="HY견고딕" charset="0"/>
                <a:ea typeface="HY견고딕" charset="0"/>
              </a:rPr>
              <a:t>도구</a:t>
            </a:r>
            <a:endParaRPr lang="ko-KR" altLang="en-US" sz="2000" dirty="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6842125" y="5948680"/>
            <a:ext cx="1142620" cy="40139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dirty="0">
                <a:latin typeface="HY견고딕" charset="0"/>
                <a:ea typeface="HY견고딕" charset="0"/>
              </a:rPr>
              <a:t>4</a:t>
            </a:r>
            <a:r>
              <a:rPr sz="2000" dirty="0" smtClean="0">
                <a:solidFill>
                  <a:schemeClr val="tx1"/>
                </a:solidFill>
                <a:latin typeface="HY견고딕" charset="0"/>
                <a:ea typeface="HY견고딕" charset="0"/>
              </a:rPr>
              <a:t>. </a:t>
            </a:r>
            <a:r>
              <a:rPr sz="2000" dirty="0">
                <a:solidFill>
                  <a:schemeClr val="tx1"/>
                </a:solidFill>
                <a:latin typeface="HY견고딕" charset="0"/>
                <a:ea typeface="HY견고딕" charset="0"/>
              </a:rPr>
              <a:t>Q&amp;A</a:t>
            </a:r>
            <a:endParaRPr lang="ko-KR" altLang="en-US" sz="2000" dirty="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p14="http://schemas.microsoft.com/office/powerpoint/2010/main" xmlns:a16="http://schemas.microsoft.com/office/drawing/2014/main" xmlns="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p14="http://schemas.microsoft.com/office/powerpoint/2010/main" xmlns:a16="http://schemas.microsoft.com/office/drawing/2014/main" xmlns="" id="{AE40350E-09AB-43F9-A15D-3067D7C6C051}"/>
              </a:ext>
            </a:extLst>
          </p:cNvPr>
          <p:cNvGrpSpPr/>
          <p:nvPr/>
        </p:nvGrpSpPr>
        <p:grpSpPr>
          <a:xfrm>
            <a:off x="426720" y="3465195"/>
            <a:ext cx="5669280" cy="3001010"/>
            <a:chOff x="426720" y="3465195"/>
            <a:chExt cx="5669280" cy="3001010"/>
          </a:xfrm>
        </p:grpSpPr>
        <p:sp>
          <p:nvSpPr>
            <p:cNvPr id="3" name="직사각형 2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FB253996-9806-40AB-89EA-69B28BD22D4E}"/>
                </a:ext>
              </a:extLst>
            </p:cNvPr>
            <p:cNvSpPr/>
            <p:nvPr/>
          </p:nvSpPr>
          <p:spPr>
            <a:xfrm>
              <a:off x="426720" y="3465195"/>
              <a:ext cx="5669280" cy="300101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1845643F-20C1-4F46-A6F5-B1AF67DE2139}"/>
                </a:ext>
              </a:extLst>
            </p:cNvPr>
            <p:cNvGrpSpPr/>
            <p:nvPr/>
          </p:nvGrpSpPr>
          <p:grpSpPr>
            <a:xfrm>
              <a:off x="657860" y="3708400"/>
              <a:ext cx="3777615" cy="1354455"/>
              <a:chOff x="657860" y="3708400"/>
              <a:chExt cx="3777615" cy="1354455"/>
            </a:xfrm>
          </p:grpSpPr>
          <p:sp>
            <p:nvSpPr>
              <p:cNvPr id="4" name="TextBox 3">
                <a:extLst>
                  <a:ext uri="{FF2B5EF4-FFF2-40B4-BE49-F238E27FC236}">
                    <a16:creationId xmlns:p14="http://schemas.microsoft.com/office/powerpoint/2010/main" xmlns:a16="http://schemas.microsoft.com/office/drawing/2014/main" xmlns="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657860" y="3708400"/>
                <a:ext cx="13430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p14="http://schemas.microsoft.com/office/powerpoint/2010/main" xmlns:a16="http://schemas.microsoft.com/office/drawing/2014/main" xmlns="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1572260" y="4231640"/>
                <a:ext cx="2863215" cy="83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개발 목적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463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0E36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6230" y="812800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개발 목적</a:t>
            </a:r>
            <a:endParaRPr lang="ko-KR" altLang="en-US" sz="360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1423035" y="1628140"/>
            <a:ext cx="4398010" cy="1120775"/>
          </a:xfrm>
          <a:prstGeom prst="rect">
            <a:avLst/>
          </a:prstGeom>
        </p:spPr>
        <p:txBody>
          <a:bodyPr wrap="square" lIns="0" tIns="12700" rIns="0" bIns="0" numCol="1" vert="horz" anchor="t">
            <a:spAutoFit/>
          </a:bodyPr>
          <a:lstStyle/>
          <a:p>
            <a:pPr marL="12700" marR="5080" indent="0" algn="l" defTabSz="914400" eaLnBrk="1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§"/>
              <a:tabLst>
                <a:tab pos="118110" algn="l"/>
              </a:tabLst>
            </a:pP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시장개척 꾸준히 했고 마케팅</a:t>
            </a:r>
            <a:r>
              <a:rPr sz="1800" spc="-80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예산도</a:t>
            </a:r>
            <a:r>
              <a:rPr sz="1800" spc="-20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많이  지출하는데 </a:t>
            </a:r>
            <a:r>
              <a:rPr sz="1800" spc="5">
                <a:solidFill>
                  <a:srgbClr val="000000"/>
                </a:solidFill>
                <a:latin typeface="Gulim" charset="0"/>
                <a:ea typeface="Gulim" charset="0"/>
              </a:rPr>
              <a:t>5년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이내에 </a:t>
            </a:r>
            <a:r>
              <a:rPr sz="1800" spc="-35">
                <a:solidFill>
                  <a:srgbClr val="000000"/>
                </a:solidFill>
                <a:latin typeface="Gulim" charset="0"/>
                <a:ea typeface="Gulim" charset="0"/>
              </a:rPr>
              <a:t>50%의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고객만  </a:t>
            </a:r>
            <a:r>
              <a:rPr sz="1800" spc="-60">
                <a:solidFill>
                  <a:srgbClr val="000000"/>
                </a:solidFill>
                <a:latin typeface="Gulim" charset="0"/>
                <a:ea typeface="Gulim" charset="0"/>
              </a:rPr>
              <a:t>남는다.</a:t>
            </a:r>
            <a:endParaRPr lang="ko-KR" altLang="en-US" sz="1800">
              <a:solidFill>
                <a:srgbClr val="000000"/>
              </a:solidFill>
              <a:latin typeface="Gulim" charset="0"/>
              <a:ea typeface="Gulim" charset="0"/>
            </a:endParaRPr>
          </a:p>
          <a:p>
            <a:pPr marL="889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20">
                <a:solidFill>
                  <a:srgbClr val="000000"/>
                </a:solidFill>
                <a:latin typeface="Gulim" charset="0"/>
                <a:ea typeface="Gulim" charset="0"/>
              </a:rPr>
              <a:t>[Harvard </a:t>
            </a:r>
            <a:r>
              <a:rPr sz="1800" spc="5">
                <a:solidFill>
                  <a:srgbClr val="000000"/>
                </a:solidFill>
                <a:latin typeface="Gulim" charset="0"/>
                <a:ea typeface="Gulim" charset="0"/>
              </a:rPr>
              <a:t>Business</a:t>
            </a:r>
            <a:r>
              <a:rPr sz="1800" spc="145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 spc="-30">
                <a:solidFill>
                  <a:srgbClr val="000000"/>
                </a:solidFill>
                <a:latin typeface="Gulim" charset="0"/>
                <a:ea typeface="Gulim" charset="0"/>
              </a:rPr>
              <a:t>Review]</a:t>
            </a:r>
            <a:endParaRPr lang="ko-KR" altLang="en-US" sz="1800">
              <a:solidFill>
                <a:srgbClr val="000000"/>
              </a:solidFill>
              <a:latin typeface="Gulim" charset="0"/>
              <a:ea typeface="Gulim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1423035" y="3444240"/>
            <a:ext cx="3780789" cy="836295"/>
          </a:xfrm>
          <a:prstGeom prst="rect"/>
        </p:spPr>
        <p:txBody>
          <a:bodyPr wrap="square" lIns="0" tIns="12700" rIns="0" bIns="0" numCol="1" vert="horz" anchor="t">
            <a:spAutoFit/>
          </a:bodyPr>
          <a:lstStyle/>
          <a:p>
            <a:pPr marL="117475" indent="-105410" algn="l" defTabSz="914400" eaLnBrk="1" latinLnBrk="1" hangingPunct="1">
              <a:lnSpc>
                <a:spcPts val="21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§"/>
              <a:tabLst>
                <a:tab pos="118110" algn="l"/>
              </a:tabLst>
            </a:pP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연평균 이탈율을 </a:t>
            </a:r>
            <a:r>
              <a:rPr sz="1800" spc="-50">
                <a:solidFill>
                  <a:srgbClr val="000000"/>
                </a:solidFill>
                <a:latin typeface="Gulim" charset="0"/>
                <a:ea typeface="Gulim" charset="0"/>
              </a:rPr>
              <a:t>5%만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줄여도</a:t>
            </a:r>
            <a:r>
              <a:rPr sz="1800" spc="-25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 spc="-70">
                <a:solidFill>
                  <a:srgbClr val="000000"/>
                </a:solidFill>
                <a:latin typeface="Gulim" charset="0"/>
                <a:ea typeface="Gulim" charset="0"/>
              </a:rPr>
              <a:t>(15%</a:t>
            </a:r>
            <a:endParaRPr lang="ko-KR" altLang="en-US" sz="1800">
              <a:solidFill>
                <a:srgbClr val="000000"/>
              </a:solidFill>
              <a:latin typeface="Gulim" charset="0"/>
              <a:ea typeface="Gulim" charset="0"/>
            </a:endParaRPr>
          </a:p>
          <a:p>
            <a:pPr marL="12700" indent="0" algn="l" defTabSz="914400" eaLnBrk="1" latinLnBrk="1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85">
                <a:solidFill>
                  <a:srgbClr val="000000"/>
                </a:solidFill>
                <a:latin typeface="Wingdings" charset="0"/>
                <a:ea typeface="Wingdings" charset="0"/>
              </a:rPr>
              <a:t></a:t>
            </a:r>
            <a:r>
              <a:rPr sz="1800" spc="-85">
                <a:solidFill>
                  <a:srgbClr val="000000"/>
                </a:solidFill>
                <a:latin typeface="Gulim" charset="0"/>
                <a:ea typeface="Gulim" charset="0"/>
              </a:rPr>
              <a:t>10%),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순이익은 </a:t>
            </a:r>
            <a:r>
              <a:rPr sz="1800" spc="5">
                <a:solidFill>
                  <a:srgbClr val="000000"/>
                </a:solidFill>
                <a:latin typeface="Gulim" charset="0"/>
                <a:ea typeface="Gulim" charset="0"/>
              </a:rPr>
              <a:t>2배로</a:t>
            </a:r>
            <a:r>
              <a:rPr sz="1800" spc="60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 spc="-55">
                <a:solidFill>
                  <a:srgbClr val="000000"/>
                </a:solidFill>
                <a:latin typeface="Gulim" charset="0"/>
                <a:ea typeface="Gulim" charset="0"/>
              </a:rPr>
              <a:t>증가된다.</a:t>
            </a:r>
            <a:endParaRPr lang="ko-KR" altLang="en-US" sz="1800">
              <a:solidFill>
                <a:srgbClr val="000000"/>
              </a:solidFill>
              <a:latin typeface="Gulim" charset="0"/>
              <a:ea typeface="Gulim" charset="0"/>
            </a:endParaRPr>
          </a:p>
          <a:p>
            <a:pPr marL="12700" indent="0" algn="l" defTabSz="914400" eaLnBrk="1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Tx/>
              <a:buNone/>
            </a:pPr>
            <a:r>
              <a:rPr sz="1800" spc="-20">
                <a:solidFill>
                  <a:srgbClr val="000000"/>
                </a:solidFill>
                <a:latin typeface="Gulim" charset="0"/>
                <a:ea typeface="Gulim" charset="0"/>
              </a:rPr>
              <a:t>[Harvard </a:t>
            </a:r>
            <a:r>
              <a:rPr sz="1800" spc="5">
                <a:solidFill>
                  <a:srgbClr val="000000"/>
                </a:solidFill>
                <a:latin typeface="Gulim" charset="0"/>
                <a:ea typeface="Gulim" charset="0"/>
              </a:rPr>
              <a:t>Business</a:t>
            </a:r>
            <a:r>
              <a:rPr sz="1800" spc="140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 spc="-30">
                <a:solidFill>
                  <a:srgbClr val="000000"/>
                </a:solidFill>
                <a:latin typeface="Gulim" charset="0"/>
                <a:ea typeface="Gulim" charset="0"/>
              </a:rPr>
              <a:t>Review]</a:t>
            </a:r>
            <a:endParaRPr lang="ko-KR" altLang="en-US" sz="1800">
              <a:solidFill>
                <a:srgbClr val="000000"/>
              </a:solidFill>
              <a:latin typeface="Gulim" charset="0"/>
              <a:ea typeface="Gulim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1423035" y="4983480"/>
            <a:ext cx="2777490" cy="567055"/>
          </a:xfrm>
          <a:prstGeom prst="rect">
            <a:avLst/>
          </a:prstGeom>
        </p:spPr>
        <p:txBody>
          <a:bodyPr wrap="square" lIns="0" tIns="12700" rIns="0" bIns="0" numCol="1" vert="horz" anchor="t">
            <a:spAutoFit/>
          </a:bodyPr>
          <a:lstStyle/>
          <a:p>
            <a:pPr marL="118110" marR="5080" indent="-118110" algn="l" defTabSz="914400" eaLnBrk="1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§"/>
              <a:tabLst>
                <a:tab pos="118110" algn="l"/>
              </a:tabLst>
            </a:pP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고객 클레임을</a:t>
            </a:r>
            <a:r>
              <a:rPr sz="1800" spc="-55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 spc="-70">
                <a:solidFill>
                  <a:srgbClr val="000000"/>
                </a:solidFill>
                <a:latin typeface="Gulim" charset="0"/>
                <a:ea typeface="Gulim" charset="0"/>
              </a:rPr>
              <a:t>5%</a:t>
            </a:r>
            <a:r>
              <a:rPr sz="1800" spc="-40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 spc="-60">
                <a:solidFill>
                  <a:srgbClr val="000000"/>
                </a:solidFill>
                <a:latin typeface="Gulim" charset="0"/>
                <a:ea typeface="Gulim" charset="0"/>
              </a:rPr>
              <a:t>줄이면, </a:t>
            </a:r>
            <a:r>
              <a:rPr sz="1800" spc="-225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매출은 </a:t>
            </a:r>
            <a:r>
              <a:rPr sz="1800" spc="-110">
                <a:solidFill>
                  <a:srgbClr val="000000"/>
                </a:solidFill>
                <a:latin typeface="Gulim" charset="0"/>
                <a:ea typeface="Gulim" charset="0"/>
              </a:rPr>
              <a:t>25~ </a:t>
            </a:r>
            <a:r>
              <a:rPr sz="1800" spc="-40">
                <a:solidFill>
                  <a:srgbClr val="000000"/>
                </a:solidFill>
                <a:latin typeface="Gulim" charset="0"/>
                <a:ea typeface="Gulim" charset="0"/>
              </a:rPr>
              <a:t>95%</a:t>
            </a:r>
            <a:r>
              <a:rPr sz="1800" spc="-315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1800">
                <a:solidFill>
                  <a:srgbClr val="000000"/>
                </a:solidFill>
                <a:latin typeface="Gulim" charset="0"/>
                <a:ea typeface="Gulim" charset="0"/>
              </a:rPr>
              <a:t>증대</a:t>
            </a:r>
            <a:endParaRPr lang="ko-KR" altLang="en-US" sz="1800">
              <a:solidFill>
                <a:srgbClr val="000000"/>
              </a:solidFill>
              <a:latin typeface="Gulim" charset="0"/>
              <a:ea typeface="Gulim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6097270" y="1626870"/>
            <a:ext cx="4672330" cy="4678045"/>
          </a:xfrm>
          <a:prstGeom prst="rect">
            <a:avLst/>
          </a:prstGeom>
          <a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6230" y="812800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개발 목적</a:t>
            </a:r>
            <a:endParaRPr lang="ko-KR" altLang="en-US" sz="360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1414145" y="1626870"/>
            <a:ext cx="3803015" cy="330200"/>
          </a:xfrm>
          <a:prstGeom prst="rect">
            <a:avLst/>
          </a:prstGeom>
        </p:spPr>
        <p:txBody>
          <a:bodyPr vert="horz" wrap="square" lIns="0" tIns="11430" rIns="0" bIns="0" anchor="t">
            <a:spAutoFit/>
          </a:bodyPr>
          <a:lstStyle/>
          <a:p>
            <a:pPr marL="356870" indent="-344805" algn="l" defTabSz="914400" eaLnBrk="1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§"/>
              <a:tabLst>
                <a:tab pos="356870" algn="l"/>
                <a:tab pos="357505" algn="l"/>
              </a:tabLst>
            </a:pPr>
            <a:r>
              <a:rPr sz="2000" spc="-10">
                <a:solidFill>
                  <a:srgbClr val="000000"/>
                </a:solidFill>
                <a:latin typeface="Gulim" charset="0"/>
                <a:ea typeface="Gulim" charset="0"/>
              </a:rPr>
              <a:t>국내 </a:t>
            </a:r>
            <a:r>
              <a:rPr sz="2000">
                <a:solidFill>
                  <a:srgbClr val="000000"/>
                </a:solidFill>
                <a:latin typeface="Gulim" charset="0"/>
                <a:ea typeface="Gulim" charset="0"/>
              </a:rPr>
              <a:t>기업들의 CRM </a:t>
            </a:r>
            <a:r>
              <a:rPr sz="2000" spc="-10">
                <a:solidFill>
                  <a:srgbClr val="000000"/>
                </a:solidFill>
                <a:latin typeface="Gulim" charset="0"/>
                <a:ea typeface="Gulim" charset="0"/>
              </a:rPr>
              <a:t>도입</a:t>
            </a:r>
            <a:r>
              <a:rPr sz="2000" spc="-45">
                <a:solidFill>
                  <a:srgbClr val="000000"/>
                </a:solidFill>
                <a:latin typeface="Gulim" charset="0"/>
                <a:ea typeface="Gulim" charset="0"/>
              </a:rPr>
              <a:t> </a:t>
            </a:r>
            <a:r>
              <a:rPr sz="2000" spc="-10">
                <a:solidFill>
                  <a:srgbClr val="000000"/>
                </a:solidFill>
                <a:latin typeface="Gulim" charset="0"/>
                <a:ea typeface="Gulim" charset="0"/>
              </a:rPr>
              <a:t>특성</a:t>
            </a:r>
            <a:endParaRPr lang="ko-KR" altLang="en-US" sz="2000">
              <a:solidFill>
                <a:srgbClr val="000000"/>
              </a:solidFill>
              <a:latin typeface="Gulim" charset="0"/>
              <a:ea typeface="Gulim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1481455" y="2205990"/>
            <a:ext cx="9217660" cy="256540"/>
          </a:xfrm>
          <a:prstGeom prst="rect">
            <a:avLst/>
          </a:prstGeom>
          <a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1481455" y="2334260"/>
            <a:ext cx="9217660" cy="256540"/>
          </a:xfrm>
          <a:prstGeom prst="rect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481455" y="2462530"/>
            <a:ext cx="9217660" cy="256540"/>
          </a:xfrm>
          <a:prstGeom prst="rect">
            <a:avLst/>
          </a:prstGeom>
          <a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1481455" y="2590165"/>
            <a:ext cx="9217660" cy="256540"/>
          </a:xfrm>
          <a:prstGeom prst="rect">
            <a:avLst/>
          </a:prstGeom>
          <a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481455" y="2718435"/>
            <a:ext cx="9217660" cy="256540"/>
          </a:xfrm>
          <a:prstGeom prst="rect">
            <a:avLst/>
          </a:prstGeom>
          <a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>
            <a:off x="1481455" y="2846070"/>
            <a:ext cx="9217660" cy="256540"/>
          </a:xfrm>
          <a:prstGeom prst="rect">
            <a:avLst/>
          </a:prstGeom>
          <a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>
            <a:off x="1481455" y="2974340"/>
            <a:ext cx="9217660" cy="256540"/>
          </a:xfrm>
          <a:prstGeom prst="rect">
            <a:avLst/>
          </a:prstGeom>
          <a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>
            <a:off x="1481455" y="3102610"/>
            <a:ext cx="9217660" cy="256540"/>
          </a:xfrm>
          <a:prstGeom prst="rect">
            <a:avLst/>
          </a:prstGeom>
          <a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1481455" y="3230245"/>
            <a:ext cx="9217660" cy="256540"/>
          </a:xfrm>
          <a:prstGeom prst="rect">
            <a:avLst/>
          </a:prstGeom>
          <a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>
            <a:off x="1481455" y="3358515"/>
            <a:ext cx="9217660" cy="256540"/>
          </a:xfrm>
          <a:prstGeom prst="rect">
            <a:avLst/>
          </a:prstGeom>
          <a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>
            <a:off x="1481455" y="3486150"/>
            <a:ext cx="9217660" cy="256540"/>
          </a:xfrm>
          <a:prstGeom prst="rect">
            <a:avLst/>
          </a:prstGeom>
          <a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1481455" y="3614420"/>
            <a:ext cx="9217660" cy="256540"/>
          </a:xfrm>
          <a:prstGeom prst="rect">
            <a:avLst/>
          </a:prstGeom>
          <a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>
            <a:off x="1481455" y="3742690"/>
            <a:ext cx="9217660" cy="256540"/>
          </a:xfrm>
          <a:prstGeom prst="rect">
            <a:avLst/>
          </a:prstGeom>
          <a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1481455" y="3870325"/>
            <a:ext cx="9217660" cy="256540"/>
          </a:xfrm>
          <a:prstGeom prst="rect">
            <a:avLst/>
          </a:prstGeom>
          <a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1481455" y="3998595"/>
            <a:ext cx="9217660" cy="256540"/>
          </a:xfrm>
          <a:prstGeom prst="rect">
            <a:avLst/>
          </a:prstGeom>
          <a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1481455" y="4126230"/>
            <a:ext cx="9217660" cy="256540"/>
          </a:xfrm>
          <a:prstGeom prst="rect">
            <a:avLst/>
          </a:prstGeom>
          <a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1481455" y="4254500"/>
            <a:ext cx="9217660" cy="256540"/>
          </a:xfrm>
          <a:prstGeom prst="rect">
            <a:avLst/>
          </a:prstGeom>
          <a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1481455" y="4382770"/>
            <a:ext cx="9217660" cy="256540"/>
          </a:xfrm>
          <a:prstGeom prst="rect">
            <a:avLst/>
          </a:prstGeom>
          <a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1481455" y="4510405"/>
            <a:ext cx="9217660" cy="256540"/>
          </a:xfrm>
          <a:prstGeom prst="rect">
            <a:avLst/>
          </a:prstGeom>
          <a:blipFill rotWithShape="1"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1481455" y="4638675"/>
            <a:ext cx="9217660" cy="256540"/>
          </a:xfrm>
          <a:prstGeom prst="rect">
            <a:avLst/>
          </a:prstGeom>
          <a:blipFill rotWithShape="1"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1481455" y="4766310"/>
            <a:ext cx="9217660" cy="256540"/>
          </a:xfrm>
          <a:prstGeom prst="rect">
            <a:avLst/>
          </a:prstGeom>
          <a:blipFill rotWithShape="1"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1481455" y="4894580"/>
            <a:ext cx="9217660" cy="256540"/>
          </a:xfrm>
          <a:prstGeom prst="rect">
            <a:avLst/>
          </a:prstGeom>
          <a:blipFill rotWithShape="1"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>
            <a:off x="1481455" y="5022850"/>
            <a:ext cx="9217660" cy="256540"/>
          </a:xfrm>
          <a:prstGeom prst="rect">
            <a:avLst/>
          </a:prstGeom>
          <a:blipFill rotWithShape="1"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4" name="도형 53"/>
          <p:cNvSpPr>
            <a:spLocks/>
          </p:cNvSpPr>
          <p:nvPr/>
        </p:nvSpPr>
        <p:spPr>
          <a:xfrm>
            <a:off x="1481455" y="5150485"/>
            <a:ext cx="9217660" cy="256540"/>
          </a:xfrm>
          <a:prstGeom prst="rect">
            <a:avLst/>
          </a:prstGeom>
          <a:blipFill rotWithShape="1"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>
            <a:off x="1481455" y="5278755"/>
            <a:ext cx="9217660" cy="256540"/>
          </a:xfrm>
          <a:prstGeom prst="rect">
            <a:avLst/>
          </a:prstGeom>
          <a:blipFill rotWithShape="1"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1481455" y="5406390"/>
            <a:ext cx="9217660" cy="256540"/>
          </a:xfrm>
          <a:prstGeom prst="rect">
            <a:avLst/>
          </a:prstGeom>
          <a:blipFill rotWithShape="1"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>
            <a:off x="1481455" y="5534660"/>
            <a:ext cx="9217660" cy="256540"/>
          </a:xfrm>
          <a:prstGeom prst="rect">
            <a:avLst/>
          </a:prstGeom>
          <a:blipFill rotWithShape="1"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>
            <a:off x="1481455" y="5662930"/>
            <a:ext cx="9217660" cy="256540"/>
          </a:xfrm>
          <a:prstGeom prst="rect">
            <a:avLst/>
          </a:prstGeom>
          <a:blipFill rotWithShape="1"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1481455" y="5790565"/>
            <a:ext cx="9217660" cy="256540"/>
          </a:xfrm>
          <a:prstGeom prst="rect">
            <a:avLst/>
          </a:prstGeom>
          <a:blipFill rotWithShape="1"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1481455" y="5918835"/>
            <a:ext cx="9217660" cy="256540"/>
          </a:xfrm>
          <a:prstGeom prst="rect">
            <a:avLst/>
          </a:prstGeom>
          <a:blipFill rotWithShape="1"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>
            <a:off x="1481455" y="6046470"/>
            <a:ext cx="9217660" cy="256540"/>
          </a:xfrm>
          <a:prstGeom prst="rect">
            <a:avLst/>
          </a:prstGeom>
          <a:blipFill rotWithShape="1"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>
            <a:off x="1481455" y="6174740"/>
            <a:ext cx="9217660" cy="256540"/>
          </a:xfrm>
          <a:prstGeom prst="rect">
            <a:avLst/>
          </a:prstGeom>
          <a:blipFill rotWithShape="1"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>
            <a:off x="1481455" y="6303010"/>
            <a:ext cx="9217660" cy="207645"/>
          </a:xfrm>
          <a:prstGeom prst="rect">
            <a:avLst/>
          </a:prstGeom>
          <a:blipFill rotWithShape="1"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>
            <a:off x="1481455" y="6430645"/>
            <a:ext cx="9217660" cy="80010"/>
          </a:xfrm>
          <a:prstGeom prst="rect">
            <a:avLst/>
          </a:prstGeom>
          <a:blipFill rotWithShape="1"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p14="http://schemas.microsoft.com/office/powerpoint/2010/main" xmlns:a16="http://schemas.microsoft.com/office/drawing/2014/main" xmlns="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p14="http://schemas.microsoft.com/office/powerpoint/2010/main" xmlns:a16="http://schemas.microsoft.com/office/drawing/2014/main" xmlns="" id="{6CB478BC-23FB-4EA9-8F28-CDE4FF7C7CD1}"/>
              </a:ext>
            </a:extLst>
          </p:cNvPr>
          <p:cNvGrpSpPr/>
          <p:nvPr/>
        </p:nvGrpSpPr>
        <p:grpSpPr>
          <a:xfrm>
            <a:off x="426720" y="3465195"/>
            <a:ext cx="5669280" cy="3001010"/>
            <a:chOff x="426720" y="3465195"/>
            <a:chExt cx="5669280" cy="3001010"/>
          </a:xfrm>
        </p:grpSpPr>
        <p:sp>
          <p:nvSpPr>
            <p:cNvPr id="10" name="직사각형 9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3FE28A37-4667-4ABC-99F2-A39EA9EF68F0}"/>
                </a:ext>
              </a:extLst>
            </p:cNvPr>
            <p:cNvSpPr/>
            <p:nvPr/>
          </p:nvSpPr>
          <p:spPr>
            <a:xfrm>
              <a:off x="426720" y="3465195"/>
              <a:ext cx="5669280" cy="300101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p14="http://schemas.microsoft.com/office/powerpoint/2010/main" xmlns:a16="http://schemas.microsoft.com/office/drawing/2014/main" xmlns="" id="{667BF3E3-F42F-4761-8D39-E67912A52438}"/>
                </a:ext>
              </a:extLst>
            </p:cNvPr>
            <p:cNvGrpSpPr/>
            <p:nvPr/>
          </p:nvGrpSpPr>
          <p:grpSpPr>
            <a:xfrm>
              <a:off x="657860" y="3708400"/>
              <a:ext cx="3777615" cy="1354455"/>
              <a:chOff x="657860" y="3708400"/>
              <a:chExt cx="3777615" cy="135445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p14="http://schemas.microsoft.com/office/powerpoint/2010/main" xmlns:a16="http://schemas.microsoft.com/office/drawing/2014/main" xmlns="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657860" y="3708400"/>
                <a:ext cx="13430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p14="http://schemas.microsoft.com/office/powerpoint/2010/main" xmlns:a16="http://schemas.microsoft.com/office/drawing/2014/main" xmlns="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1572260" y="4231640"/>
                <a:ext cx="2863215" cy="83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주요 기능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216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5910580" y="546100"/>
            <a:ext cx="371475" cy="57531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5595" y="791845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주요 기능</a:t>
            </a:r>
            <a:endParaRPr lang="ko-KR" altLang="en-US" sz="360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1417955" y="1628775"/>
            <a:ext cx="4322445" cy="9239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● 로그인 : 사용자 로그인 기능 제공</a:t>
            </a:r>
            <a:endParaRPr lang="ko-KR" altLang="en-US" sz="1800">
              <a:solidFill>
                <a:srgbClr val="000000"/>
              </a:solidFill>
              <a:latin typeface="Calibri" charset="0"/>
              <a:ea typeface="Calibri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alibri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4775" y="1268730"/>
            <a:ext cx="4147820" cy="4684395"/>
          </a:xfrm>
          <a:prstGeom prst="rect">
            <a:avLst/>
          </a:prstGeom>
          <a:noFill/>
        </p:spPr>
      </p:pic>
      <p:pic>
        <p:nvPicPr>
          <p:cNvPr id="33" name="그림 32" descr="C:/Users/Administrator/AppData/Roaming/PolarisOffice/ETemp/8916_10675824/image4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581" b="47716"/>
          <a:stretch>
            <a:fillRect/>
          </a:stretch>
        </p:blipFill>
        <p:spPr>
          <a:xfrm>
            <a:off x="1415415" y="2345690"/>
            <a:ext cx="3961130" cy="39611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5910580" y="546100"/>
            <a:ext cx="371475" cy="57531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5595" y="791845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주요 기능</a:t>
            </a:r>
            <a:endParaRPr lang="ko-KR" altLang="en-US" sz="360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6680" y="1268730"/>
            <a:ext cx="4147185" cy="4682490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1417955" y="1628775"/>
            <a:ext cx="4322445" cy="9239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● 고객등록 </a:t>
            </a:r>
            <a:r>
              <a:rPr sz="1800">
                <a:solidFill>
                  <a:srgbClr val="000000"/>
                </a:solidFill>
                <a:latin typeface="Calibri" charset="0"/>
                <a:ea typeface="맑은 고딕" charset="0"/>
              </a:rPr>
              <a:t>: </a:t>
            </a: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공용</a:t>
            </a:r>
            <a:r>
              <a:rPr sz="1800">
                <a:solidFill>
                  <a:srgbClr val="000000"/>
                </a:solidFill>
                <a:latin typeface="Calibri" charset="0"/>
                <a:ea typeface="맑은 고딕" charset="0"/>
              </a:rPr>
              <a:t>/</a:t>
            </a: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개인 등록 절차 제공</a:t>
            </a:r>
            <a:endParaRPr lang="ko-KR" altLang="en-US" sz="1800">
              <a:solidFill>
                <a:srgbClr val="000000"/>
              </a:solidFill>
              <a:latin typeface="Calibri" charset="0"/>
              <a:ea typeface="Calibri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Calibri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32" descr="C:/Users/Administrator/AppData/Roaming/PolarisOffice/ETemp/8916_10675824/image45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262" b="48837"/>
          <a:stretch>
            <a:fillRect/>
          </a:stretch>
        </p:blipFill>
        <p:spPr>
          <a:xfrm>
            <a:off x="1415415" y="2346325"/>
            <a:ext cx="3961130" cy="39611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3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 rot="10800000">
            <a:off x="271145" y="-11430"/>
            <a:ext cx="11650345" cy="6870065"/>
          </a:xfrm>
          <a:custGeom>
            <a:avLst/>
            <a:gdLst>
              <a:gd name="TX0" fmla="*/ 9660913 w 11649536"/>
              <a:gd name="TY0" fmla="*/ 6869374 h 6869375"/>
              <a:gd name="TX1" fmla="*/ 1988486 w 11649536"/>
              <a:gd name="TY1" fmla="*/ 6869374 h 6869375"/>
              <a:gd name="TX2" fmla="*/ 1762040 w 11649536"/>
              <a:gd name="TY2" fmla="*/ 6451267 h 6869375"/>
              <a:gd name="TX3" fmla="*/ 1483124 w 11649536"/>
              <a:gd name="TY3" fmla="*/ 5981921 h 6869375"/>
              <a:gd name="TX4" fmla="*/ 1174693 w 11649536"/>
              <a:gd name="TY4" fmla="*/ 5497815 h 6869375"/>
              <a:gd name="TX5" fmla="*/ 1010886 w 11649536"/>
              <a:gd name="TY5" fmla="*/ 5245430 h 6869375"/>
              <a:gd name="TX6" fmla="*/ 894302 w 11649536"/>
              <a:gd name="TY6" fmla="*/ 5059463 h 6869375"/>
              <a:gd name="TX7" fmla="*/ 680319 w 11649536"/>
              <a:gd name="TY7" fmla="*/ 4677197 h 6869375"/>
              <a:gd name="TX8" fmla="*/ 492899 w 11649536"/>
              <a:gd name="TY8" fmla="*/ 4278695 h 6869375"/>
              <a:gd name="TX9" fmla="*/ 333518 w 11649536"/>
              <a:gd name="TY9" fmla="*/ 3866910 h 6869375"/>
              <a:gd name="TX10" fmla="*/ 203653 w 11649536"/>
              <a:gd name="TY10" fmla="*/ 3441842 h 6869375"/>
              <a:gd name="TX11" fmla="*/ 104778 w 11649536"/>
              <a:gd name="TY11" fmla="*/ 3007918 h 6869375"/>
              <a:gd name="TX12" fmla="*/ 38369 w 11649536"/>
              <a:gd name="TY12" fmla="*/ 2563662 h 6869375"/>
              <a:gd name="TX13" fmla="*/ 1476 w 11649536"/>
              <a:gd name="TY13" fmla="*/ 2113503 h 6869375"/>
              <a:gd name="TX14" fmla="*/ 0 w 11649536"/>
              <a:gd name="TY14" fmla="*/ 1884733 h 6869375"/>
              <a:gd name="TX15" fmla="*/ 1476 w 11649536"/>
              <a:gd name="TY15" fmla="*/ 1735664 h 6869375"/>
              <a:gd name="TX16" fmla="*/ 17709 w 11649536"/>
              <a:gd name="TY16" fmla="*/ 1436050 h 6869375"/>
              <a:gd name="TX17" fmla="*/ 47224 w 11649536"/>
              <a:gd name="TY17" fmla="*/ 1142339 h 6869375"/>
              <a:gd name="TX18" fmla="*/ 91496 w 11649536"/>
              <a:gd name="TY18" fmla="*/ 854533 h 6869375"/>
              <a:gd name="TX19" fmla="*/ 149050 w 11649536"/>
              <a:gd name="TY19" fmla="*/ 569678 h 6869375"/>
              <a:gd name="TX20" fmla="*/ 221362 w 11649536"/>
              <a:gd name="TY20" fmla="*/ 290727 h 6869375"/>
              <a:gd name="TX21" fmla="*/ 305479 w 11649536"/>
              <a:gd name="TY21" fmla="*/ 17679 h 6869375"/>
              <a:gd name="TX22" fmla="*/ 311986 w 11649536"/>
              <a:gd name="TY22" fmla="*/ 0 h 6869375"/>
              <a:gd name="TX23" fmla="*/ 11337645 w 11649536"/>
              <a:gd name="TY23" fmla="*/ 0 h 6869375"/>
              <a:gd name="TX24" fmla="*/ 11344056 w 11649536"/>
              <a:gd name="TY24" fmla="*/ 17679 h 6869375"/>
              <a:gd name="TX25" fmla="*/ 11429649 w 11649536"/>
              <a:gd name="TY25" fmla="*/ 290727 h 6869375"/>
              <a:gd name="TX26" fmla="*/ 11501960 w 11649536"/>
              <a:gd name="TY26" fmla="*/ 569678 h 6869375"/>
              <a:gd name="TX27" fmla="*/ 11559515 w 11649536"/>
              <a:gd name="TY27" fmla="*/ 854533 h 6869375"/>
              <a:gd name="TX28" fmla="*/ 11603787 w 11649536"/>
              <a:gd name="TY28" fmla="*/ 1142339 h 6869375"/>
              <a:gd name="TX29" fmla="*/ 11633302 w 11649536"/>
              <a:gd name="TY29" fmla="*/ 1436050 h 6869375"/>
              <a:gd name="TX30" fmla="*/ 11648059 w 11649536"/>
              <a:gd name="TY30" fmla="*/ 1735664 h 6869375"/>
              <a:gd name="TX31" fmla="*/ 11649535 w 11649536"/>
              <a:gd name="TY31" fmla="*/ 1884733 h 6869375"/>
              <a:gd name="TX32" fmla="*/ 11646584 w 11649536"/>
              <a:gd name="TY32" fmla="*/ 2113503 h 6869375"/>
              <a:gd name="TX33" fmla="*/ 11612641 w 11649536"/>
              <a:gd name="TY33" fmla="*/ 2563662 h 6869375"/>
              <a:gd name="TX34" fmla="*/ 11543281 w 11649536"/>
              <a:gd name="TY34" fmla="*/ 3007918 h 6869375"/>
              <a:gd name="TX35" fmla="*/ 11445882 w 11649536"/>
              <a:gd name="TY35" fmla="*/ 3441842 h 6869375"/>
              <a:gd name="TX36" fmla="*/ 11316017 w 11649536"/>
              <a:gd name="TY36" fmla="*/ 3866910 h 6869375"/>
              <a:gd name="TX37" fmla="*/ 11156636 w 11649536"/>
              <a:gd name="TY37" fmla="*/ 4278695 h 6869375"/>
              <a:gd name="TX38" fmla="*/ 10970692 w 11649536"/>
              <a:gd name="TY38" fmla="*/ 4677197 h 6869375"/>
              <a:gd name="TX39" fmla="*/ 10755233 w 11649536"/>
              <a:gd name="TY39" fmla="*/ 5059463 h 6869375"/>
              <a:gd name="TX40" fmla="*/ 10638649 w 11649536"/>
              <a:gd name="TY40" fmla="*/ 5245430 h 6869375"/>
              <a:gd name="TX41" fmla="*/ 10473366 w 11649536"/>
              <a:gd name="TY41" fmla="*/ 5497815 h 6869375"/>
              <a:gd name="TX42" fmla="*/ 10166411 w 11649536"/>
              <a:gd name="TY42" fmla="*/ 5981921 h 6869375"/>
              <a:gd name="TX43" fmla="*/ 9886019 w 11649536"/>
              <a:gd name="TY43" fmla="*/ 6451267 h 686937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</a:cxnLst>
            <a:rect l="l" t="t" r="r" b="b"/>
            <a:pathLst>
              <a:path w="11649536" h="6869375">
                <a:moveTo>
                  <a:pt x="9660913" y="6869374"/>
                </a:moveTo>
                <a:lnTo>
                  <a:pt x="1988486" y="6869374"/>
                </a:lnTo>
                <a:lnTo>
                  <a:pt x="1762040" y="6451267"/>
                </a:lnTo>
                <a:lnTo>
                  <a:pt x="1483124" y="5981921"/>
                </a:lnTo>
                <a:lnTo>
                  <a:pt x="1174693" y="5497815"/>
                </a:lnTo>
                <a:lnTo>
                  <a:pt x="1010886" y="5245430"/>
                </a:lnTo>
                <a:lnTo>
                  <a:pt x="894302" y="5059463"/>
                </a:lnTo>
                <a:lnTo>
                  <a:pt x="680319" y="4677197"/>
                </a:lnTo>
                <a:lnTo>
                  <a:pt x="492899" y="4278695"/>
                </a:lnTo>
                <a:lnTo>
                  <a:pt x="333518" y="3866910"/>
                </a:lnTo>
                <a:lnTo>
                  <a:pt x="203653" y="3441842"/>
                </a:lnTo>
                <a:lnTo>
                  <a:pt x="104778" y="3007918"/>
                </a:lnTo>
                <a:lnTo>
                  <a:pt x="38369" y="2563662"/>
                </a:lnTo>
                <a:lnTo>
                  <a:pt x="1476" y="2113503"/>
                </a:lnTo>
                <a:lnTo>
                  <a:pt x="0" y="1884733"/>
                </a:lnTo>
                <a:lnTo>
                  <a:pt x="1476" y="1735664"/>
                </a:lnTo>
                <a:lnTo>
                  <a:pt x="17709" y="1436050"/>
                </a:lnTo>
                <a:lnTo>
                  <a:pt x="47224" y="1142339"/>
                </a:lnTo>
                <a:lnTo>
                  <a:pt x="91496" y="854533"/>
                </a:lnTo>
                <a:lnTo>
                  <a:pt x="149050" y="569678"/>
                </a:lnTo>
                <a:lnTo>
                  <a:pt x="221362" y="290727"/>
                </a:lnTo>
                <a:lnTo>
                  <a:pt x="305479" y="17679"/>
                </a:lnTo>
                <a:lnTo>
                  <a:pt x="311986" y="0"/>
                </a:lnTo>
                <a:lnTo>
                  <a:pt x="11337645" y="0"/>
                </a:lnTo>
                <a:lnTo>
                  <a:pt x="11344056" y="17679"/>
                </a:lnTo>
                <a:lnTo>
                  <a:pt x="11429649" y="290727"/>
                </a:lnTo>
                <a:lnTo>
                  <a:pt x="11501960" y="569678"/>
                </a:lnTo>
                <a:lnTo>
                  <a:pt x="11559515" y="854533"/>
                </a:lnTo>
                <a:lnTo>
                  <a:pt x="11603787" y="1142339"/>
                </a:lnTo>
                <a:lnTo>
                  <a:pt x="11633302" y="1436050"/>
                </a:lnTo>
                <a:lnTo>
                  <a:pt x="11648059" y="1735664"/>
                </a:lnTo>
                <a:lnTo>
                  <a:pt x="11649535" y="1884733"/>
                </a:lnTo>
                <a:lnTo>
                  <a:pt x="11646584" y="2113503"/>
                </a:lnTo>
                <a:lnTo>
                  <a:pt x="11612641" y="2563662"/>
                </a:lnTo>
                <a:lnTo>
                  <a:pt x="11543281" y="3007918"/>
                </a:lnTo>
                <a:lnTo>
                  <a:pt x="11445882" y="3441842"/>
                </a:lnTo>
                <a:lnTo>
                  <a:pt x="11316017" y="3866910"/>
                </a:lnTo>
                <a:lnTo>
                  <a:pt x="11156636" y="4278695"/>
                </a:lnTo>
                <a:lnTo>
                  <a:pt x="10970692" y="4677197"/>
                </a:lnTo>
                <a:lnTo>
                  <a:pt x="10755233" y="5059463"/>
                </a:lnTo>
                <a:lnTo>
                  <a:pt x="10638649" y="5245430"/>
                </a:lnTo>
                <a:lnTo>
                  <a:pt x="10473366" y="5497815"/>
                </a:lnTo>
                <a:lnTo>
                  <a:pt x="10166411" y="5981921"/>
                </a:lnTo>
                <a:lnTo>
                  <a:pt x="9886019" y="645126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5910580" y="546100"/>
            <a:ext cx="371475" cy="57531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5595" y="791845"/>
            <a:ext cx="265239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-150">
                <a:solidFill>
                  <a:schemeClr val="tx1"/>
                </a:solidFill>
                <a:latin typeface="남양주고딕EB" charset="0"/>
                <a:ea typeface="남양주고딕EB" charset="0"/>
              </a:rPr>
              <a:t>주요 기능</a:t>
            </a:r>
            <a:endParaRPr lang="ko-KR" altLang="en-US" sz="3600">
              <a:solidFill>
                <a:schemeClr val="tx1"/>
              </a:solidFill>
              <a:latin typeface="남양주고딕EB" charset="0"/>
              <a:ea typeface="남양주고딕EB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45" y="762635"/>
            <a:ext cx="698500" cy="698500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1417955" y="1628775"/>
            <a:ext cx="432244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● 고객조회 </a:t>
            </a:r>
            <a:r>
              <a:rPr sz="1800">
                <a:solidFill>
                  <a:srgbClr val="000000"/>
                </a:solidFill>
                <a:latin typeface="Calibri" charset="0"/>
                <a:ea typeface="맑은 고딕" charset="0"/>
              </a:rPr>
              <a:t>: </a:t>
            </a: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기본 정보 확인</a:t>
            </a:r>
            <a:r>
              <a:rPr sz="1800">
                <a:solidFill>
                  <a:srgbClr val="000000"/>
                </a:solidFill>
                <a:latin typeface="Calibri" charset="0"/>
                <a:ea typeface="맑은 고딕" charset="0"/>
              </a:rPr>
              <a:t>, SMS </a:t>
            </a: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발송</a:t>
            </a:r>
            <a:r>
              <a:rPr sz="1800">
                <a:solidFill>
                  <a:srgbClr val="000000"/>
                </a:solidFill>
                <a:latin typeface="Calibri" charset="0"/>
                <a:ea typeface="맑은 고딕" charset="0"/>
              </a:rPr>
              <a:t>, </a:t>
            </a:r>
            <a:r>
              <a:rPr sz="1800">
                <a:solidFill>
                  <a:srgbClr val="000000"/>
                </a:solidFill>
                <a:latin typeface="Calibri" charset="0"/>
                <a:ea typeface="Calibri" charset="0"/>
              </a:rPr>
              <a:t>기본정보 확인을 위한 서비스 제공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45"/>
          <a:stretch>
            <a:fillRect/>
          </a:stretch>
        </p:blipFill>
        <p:spPr>
          <a:xfrm>
            <a:off x="6457315" y="1268095"/>
            <a:ext cx="4147820" cy="4684395"/>
          </a:xfrm>
          <a:prstGeom prst="rect">
            <a:avLst/>
          </a:prstGeom>
          <a:noFill/>
        </p:spPr>
      </p:pic>
      <p:pic>
        <p:nvPicPr>
          <p:cNvPr id="34" name="그림 33" descr="C:/Users/Administrator/AppData/Roaming/PolarisOffice/ETemp/9656_15012256/fImage1789214068703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43" b="47109"/>
          <a:stretch>
            <a:fillRect/>
          </a:stretch>
        </p:blipFill>
        <p:spPr>
          <a:xfrm>
            <a:off x="1416685" y="2346325"/>
            <a:ext cx="3960495" cy="39604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15</Pages>
  <Paragraphs>40</Paragraphs>
  <Words>182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sol</cp:lastModifiedBy>
  <dc:title>PowerPoint 프레젠테이션</dc:title>
  <dcterms:modified xsi:type="dcterms:W3CDTF">2020-07-02T08:16:45Z</dcterms:modified>
</cp:coreProperties>
</file>